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7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8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9" autoAdjust="0"/>
  </p:normalViewPr>
  <p:slideViewPr>
    <p:cSldViewPr snapToGrid="0">
      <p:cViewPr>
        <p:scale>
          <a:sx n="100" d="100"/>
          <a:sy n="100" d="100"/>
        </p:scale>
        <p:origin x="9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73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93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91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37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24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396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31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2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58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65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CCC26-0C91-47BA-B9E4-6FB05AECE9A8}" type="datetimeFigureOut">
              <a:rPr kumimoji="1" lang="ja-JP" altLang="en-US" smtClean="0"/>
              <a:t>2016/5/20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CCA30-B2BB-4D20-9E4E-755873DA28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80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メカ屋のための脳科学</a:t>
            </a:r>
            <a:r>
              <a:rPr lang="ja-JP" altLang="en-US" dirty="0" smtClean="0"/>
              <a:t>入門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7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6232" cy="17908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42" y="0"/>
            <a:ext cx="4381880" cy="16232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32" y="0"/>
            <a:ext cx="4328535" cy="323116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99457" y="14493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43907" y="89693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58207" y="650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48707" y="92233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83057" y="50958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02757" y="108108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930157" y="150073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87464" y="1284830"/>
            <a:ext cx="21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628432" y="103238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377982" y="3496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13764" y="101233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89964" y="112028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44014" y="2676030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399614" y="2841130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626600" y="2676030"/>
            <a:ext cx="126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 smtClean="0"/>
              <a:t>AD</a:t>
            </a:r>
            <a:r>
              <a:rPr kumimoji="1" lang="ja-JP" altLang="en-US" sz="1100" dirty="0" smtClean="0"/>
              <a:t>変換のよう</a:t>
            </a:r>
            <a:endParaRPr kumimoji="1" lang="ja-JP" altLang="en-US" sz="1100" dirty="0"/>
          </a:p>
        </p:txBody>
      </p:sp>
      <p:sp>
        <p:nvSpPr>
          <p:cNvPr id="22" name="正方形/長方形 21"/>
          <p:cNvSpPr/>
          <p:nvPr/>
        </p:nvSpPr>
        <p:spPr>
          <a:xfrm>
            <a:off x="9837150" y="2749110"/>
            <a:ext cx="180000" cy="12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7819"/>
            <a:ext cx="2446232" cy="1790855"/>
          </a:xfrm>
          <a:prstGeom prst="rect">
            <a:avLst/>
          </a:prstGeom>
          <a:noFill/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42" y="3487819"/>
            <a:ext cx="4381880" cy="1623201"/>
          </a:xfrm>
          <a:prstGeom prst="rect">
            <a:avLst/>
          </a:prstGeom>
          <a:noFill/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32" y="3487819"/>
            <a:ext cx="4328535" cy="3231160"/>
          </a:xfrm>
          <a:prstGeom prst="rect">
            <a:avLst/>
          </a:prstGeom>
          <a:noFill/>
        </p:spPr>
      </p:pic>
      <p:sp>
        <p:nvSpPr>
          <p:cNvPr id="25" name="正方形/長方形 24"/>
          <p:cNvSpPr/>
          <p:nvPr/>
        </p:nvSpPr>
        <p:spPr>
          <a:xfrm>
            <a:off x="599457" y="493719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3907" y="438474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58207" y="355289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8707" y="441014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83057" y="399739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602757" y="4568899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30157" y="498854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087464" y="4772649"/>
            <a:ext cx="21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28432" y="452019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377982" y="352277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313764" y="450014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389964" y="460809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044014" y="6163849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399614" y="6328949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9626600" y="6163849"/>
            <a:ext cx="1263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 smtClean="0"/>
              <a:t>AD</a:t>
            </a:r>
            <a:r>
              <a:rPr kumimoji="1" lang="ja-JP" altLang="en-US" sz="1100" dirty="0" smtClean="0"/>
              <a:t>変換のよう</a:t>
            </a:r>
            <a:endParaRPr kumimoji="1" lang="ja-JP" altLang="en-US" sz="11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837150" y="6236929"/>
            <a:ext cx="180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598549" y="885691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598549" y="4375645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94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2853" cy="220999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89" y="21446"/>
            <a:ext cx="4198984" cy="27434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79" y="0"/>
            <a:ext cx="4320914" cy="289585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73071" y="679138"/>
            <a:ext cx="21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3387" y="856779"/>
            <a:ext cx="72000" cy="5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25812" y="859160"/>
            <a:ext cx="36000" cy="5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06531" y="8530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82780" y="8530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706077" y="8530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78355" y="976905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30605" y="243423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547281" y="231993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04657" y="97724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636481" y="751149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273436" y="947644"/>
            <a:ext cx="46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24728" y="1351299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835405" y="1351299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68082" y="155059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103621" y="1550591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827590" y="174988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55763" y="2148177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455"/>
            <a:ext cx="2232853" cy="2209992"/>
          </a:xfrm>
          <a:prstGeom prst="rect">
            <a:avLst/>
          </a:prstGeom>
          <a:noFill/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08" y="3111455"/>
            <a:ext cx="4198984" cy="2743438"/>
          </a:xfrm>
          <a:prstGeom prst="rect">
            <a:avLst/>
          </a:prstGeom>
          <a:noFill/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79" y="3111455"/>
            <a:ext cx="4320914" cy="2895851"/>
          </a:xfrm>
          <a:prstGeom prst="rect">
            <a:avLst/>
          </a:prstGeom>
          <a:noFill/>
        </p:spPr>
      </p:pic>
      <p:sp>
        <p:nvSpPr>
          <p:cNvPr id="28" name="正方形/長方形 27"/>
          <p:cNvSpPr/>
          <p:nvPr/>
        </p:nvSpPr>
        <p:spPr>
          <a:xfrm>
            <a:off x="1773071" y="3790593"/>
            <a:ext cx="21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73387" y="3968234"/>
            <a:ext cx="72000" cy="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25812" y="3970615"/>
            <a:ext cx="36000" cy="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504250" y="394308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80499" y="394308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803796" y="394308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76074" y="406691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628324" y="552423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45000" y="540994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602376" y="406725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636481" y="3862604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273436" y="4059099"/>
            <a:ext cx="46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24728" y="4462754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35405" y="4462754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468082" y="4662046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03621" y="4662046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827590" y="4861339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455763" y="5259632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056222" y="153333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036759" y="264900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148239" y="461871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28776" y="573438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9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40643" cy="26596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74" y="0"/>
            <a:ext cx="4298052" cy="354360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 rot="18766658">
            <a:off x="744540" y="59648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 rot="3034122">
            <a:off x="875582" y="1536285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401515" y="115548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98915" y="2088934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951556" y="2095284"/>
            <a:ext cx="43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052515" y="342185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1232"/>
            <a:ext cx="3040643" cy="2659610"/>
          </a:xfrm>
          <a:prstGeom prst="rect">
            <a:avLst/>
          </a:prstGeom>
          <a:noFill/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74" y="3591232"/>
            <a:ext cx="4298052" cy="3543607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 rot="18766658">
            <a:off x="744540" y="4187718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 rot="3034122">
            <a:off x="875582" y="5127517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01515" y="474671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98915" y="5680166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951556" y="5686516"/>
            <a:ext cx="43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052515" y="701308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02601" y="254675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936001" y="254675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02601" y="613798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936001" y="613798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3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7087" cy="21033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6" y="22862"/>
            <a:ext cx="3802710" cy="20804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55" y="0"/>
            <a:ext cx="2834886" cy="300254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335606" y="54588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64156" y="8824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335362" y="12536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76612" y="161559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94187" y="5395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4187" y="8824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94187" y="12507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094187" y="16190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689937" y="442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302587" y="57818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47371" y="1205734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72571" y="15012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614221" y="4423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252271" y="4423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23621" y="1673293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560221" y="1788693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11521" y="1640993"/>
            <a:ext cx="43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636571" y="1026251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11771" y="72145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 rot="19806362">
            <a:off x="9183787" y="68791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817671" y="256631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292307" y="1370964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93"/>
            <a:ext cx="4237087" cy="2103302"/>
          </a:xfrm>
          <a:prstGeom prst="rect">
            <a:avLst/>
          </a:prstGeom>
          <a:noFill/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66" y="3238655"/>
            <a:ext cx="3802710" cy="2080440"/>
          </a:xfrm>
          <a:prstGeom prst="rect">
            <a:avLst/>
          </a:prstGeom>
          <a:noFill/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55" y="3215793"/>
            <a:ext cx="2834886" cy="3002540"/>
          </a:xfrm>
          <a:prstGeom prst="rect">
            <a:avLst/>
          </a:prstGeom>
          <a:noFill/>
        </p:spPr>
      </p:pic>
      <p:sp>
        <p:nvSpPr>
          <p:cNvPr id="33" name="正方形/長方形 32"/>
          <p:cNvSpPr/>
          <p:nvPr/>
        </p:nvSpPr>
        <p:spPr>
          <a:xfrm>
            <a:off x="3335606" y="376167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164156" y="40982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335362" y="446943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176612" y="483138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094187" y="37553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094187" y="40982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94187" y="44665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94187" y="48348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689937" y="32600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02587" y="379397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47371" y="4421527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72571" y="471706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614221" y="326002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252271" y="326002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623621" y="488908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560221" y="5004486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511521" y="4856786"/>
            <a:ext cx="43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36571" y="424204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711771" y="393724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 rot="19806362">
            <a:off x="9183787" y="3903705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817671" y="347242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292307" y="4586757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61887" y="4423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968551" y="4423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41181" y="19980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957343" y="32600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964007" y="326002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36637" y="521385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 rot="2192017">
            <a:off x="10129500" y="225817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 rot="4216343">
            <a:off x="10558693" y="181888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 rot="4216343">
            <a:off x="10709689" y="1778641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 rot="2192017">
            <a:off x="10126326" y="5473425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 rot="4216343">
            <a:off x="10555519" y="5034135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 rot="4216343">
            <a:off x="10706515" y="4993896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851022" y="291254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849648" y="6128333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1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52921" cy="18975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34" y="0"/>
            <a:ext cx="2370025" cy="30863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72" y="1196444"/>
            <a:ext cx="3810330" cy="18365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r="11860"/>
          <a:stretch/>
        </p:blipFill>
        <p:spPr>
          <a:xfrm>
            <a:off x="5179372" y="0"/>
            <a:ext cx="3761428" cy="119644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51884" y="85877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0069" y="115925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88830" y="28002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33414" y="596548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9884" y="15851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23881" y="15851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34191" y="15851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80374" y="15851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496895" y="15851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83354" y="5338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20210" y="5338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724120" y="97168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285245" y="9742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328231" y="1080465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291169" y="1188629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95909" y="1837173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55354" y="1952299"/>
            <a:ext cx="32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729256" y="118862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64125" y="195229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625723" y="596547"/>
            <a:ext cx="2463199" cy="20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134095" y="242414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127476" y="242414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551850" y="126889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88985" y="126889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395"/>
            <a:ext cx="2552921" cy="1897544"/>
          </a:xfrm>
          <a:prstGeom prst="rect">
            <a:avLst/>
          </a:prstGeom>
          <a:noFill/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34" y="3366395"/>
            <a:ext cx="2370025" cy="3086367"/>
          </a:xfrm>
          <a:prstGeom prst="rect">
            <a:avLst/>
          </a:prstGeom>
          <a:noFill/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72" y="4562839"/>
            <a:ext cx="3810330" cy="1836579"/>
          </a:xfrm>
          <a:prstGeom prst="rect">
            <a:avLst/>
          </a:prstGeom>
          <a:noFill/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5"/>
          <a:srcRect r="11860"/>
          <a:stretch/>
        </p:blipFill>
        <p:spPr>
          <a:xfrm>
            <a:off x="5179372" y="3366395"/>
            <a:ext cx="3761428" cy="1196444"/>
          </a:xfrm>
          <a:prstGeom prst="rect">
            <a:avLst/>
          </a:prstGeom>
          <a:noFill/>
        </p:spPr>
      </p:pic>
      <p:sp>
        <p:nvSpPr>
          <p:cNvPr id="37" name="正方形/長方形 36"/>
          <p:cNvSpPr/>
          <p:nvPr/>
        </p:nvSpPr>
        <p:spPr>
          <a:xfrm>
            <a:off x="451884" y="422516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90069" y="452565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88830" y="364642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3414" y="3962943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69884" y="49515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23881" y="49515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34191" y="49515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80374" y="49515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96895" y="49515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283354" y="341977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720210" y="341977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724120" y="433808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85245" y="434066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328231" y="4446860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291169" y="455502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295909" y="5203568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355354" y="5318694"/>
            <a:ext cx="32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729256" y="455502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964125" y="531869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625723" y="3962942"/>
            <a:ext cx="2463199" cy="20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134095" y="579054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127476" y="579054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551850" y="463529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688985" y="463529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445605" y="298456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441491" y="6342331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4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03_</a:t>
            </a:r>
            <a:r>
              <a:rPr kumimoji="1" lang="ja-JP" altLang="en-US" dirty="0" smtClean="0"/>
              <a:t>運動編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9467" cy="30482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6" y="3160859"/>
            <a:ext cx="1714649" cy="16308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250" y="25213"/>
            <a:ext cx="4000847" cy="274343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849748" y="1105241"/>
            <a:ext cx="36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72987" y="3332650"/>
            <a:ext cx="36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72911" y="4428289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9670" y="4428289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82786" y="1743416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82723" y="1743416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91671" y="2743438"/>
            <a:ext cx="21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7186" y="1833416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06712" y="2238228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70689" y="27747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95095" y="548941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94971" y="75062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42113" y="1130454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89636" y="1130454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80682" y="205437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61110" y="2434209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13548" y="2434209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94549" y="264501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442806" y="264501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777089" y="666973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89789" y="1986588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15489" y="750623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348405" y="1130454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06155" y="1984709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353755" y="2435559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329926" y="1396932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49354" y="999611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250" y="3267548"/>
            <a:ext cx="4229467" cy="3048264"/>
          </a:xfrm>
          <a:prstGeom prst="rect">
            <a:avLst/>
          </a:prstGeom>
          <a:noFill/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596" y="6428407"/>
            <a:ext cx="1714649" cy="1630821"/>
          </a:xfrm>
          <a:prstGeom prst="rect">
            <a:avLst/>
          </a:prstGeom>
          <a:noFill/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500" y="3292761"/>
            <a:ext cx="4000847" cy="2743438"/>
          </a:xfrm>
          <a:prstGeom prst="rect">
            <a:avLst/>
          </a:prstGeom>
          <a:noFill/>
        </p:spPr>
      </p:pic>
      <p:sp>
        <p:nvSpPr>
          <p:cNvPr id="37" name="正方形/長方形 36"/>
          <p:cNvSpPr/>
          <p:nvPr/>
        </p:nvSpPr>
        <p:spPr>
          <a:xfrm>
            <a:off x="8172998" y="4372789"/>
            <a:ext cx="36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196237" y="6600198"/>
            <a:ext cx="36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596161" y="7695837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962920" y="7695837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06036" y="5010964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05973" y="5010964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214921" y="6010986"/>
            <a:ext cx="21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20436" y="5100964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729962" y="550577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993939" y="3545026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618345" y="3816489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618221" y="4018171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965363" y="4398002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412886" y="4398002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603932" y="5321926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484360" y="5701757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936798" y="5701757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317799" y="5912564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766056" y="5912564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100339" y="393452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113039" y="525413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1538739" y="401817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1671655" y="4398002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29405" y="5252257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677005" y="5703107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53176" y="4664480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872604" y="4267159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8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7400"/>
            <a:ext cx="3756986" cy="44657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52" y="-787400"/>
            <a:ext cx="1836579" cy="20194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97" y="-787400"/>
            <a:ext cx="4252328" cy="36502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257" y="-787400"/>
            <a:ext cx="1996613" cy="15088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33276" y="214522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49799" y="617016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9091" y="108463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33090" y="1453268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81430" y="1679907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38630" y="1679907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12153" y="96148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97595" y="96148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821354" y="-745020"/>
            <a:ext cx="1281723" cy="55917"/>
          </a:xfrm>
          <a:custGeom>
            <a:avLst/>
            <a:gdLst>
              <a:gd name="connsiteX0" fmla="*/ 1281723 w 1281723"/>
              <a:gd name="connsiteY0" fmla="*/ 51405 h 55917"/>
              <a:gd name="connsiteX1" fmla="*/ 351692 w 1281723"/>
              <a:gd name="connsiteY1" fmla="*/ 51405 h 55917"/>
              <a:gd name="connsiteX2" fmla="*/ 93784 w 1281723"/>
              <a:gd name="connsiteY2" fmla="*/ 4512 h 55917"/>
              <a:gd name="connsiteX3" fmla="*/ 0 w 1281723"/>
              <a:gd name="connsiteY3" fmla="*/ 4512 h 5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23" h="55917">
                <a:moveTo>
                  <a:pt x="1281723" y="51405"/>
                </a:moveTo>
                <a:cubicBezTo>
                  <a:pt x="915702" y="55313"/>
                  <a:pt x="549682" y="59221"/>
                  <a:pt x="351692" y="51405"/>
                </a:cubicBezTo>
                <a:cubicBezTo>
                  <a:pt x="153702" y="43589"/>
                  <a:pt x="152399" y="12327"/>
                  <a:pt x="93784" y="4512"/>
                </a:cubicBezTo>
                <a:cubicBezTo>
                  <a:pt x="35169" y="-3304"/>
                  <a:pt x="17584" y="604"/>
                  <a:pt x="0" y="451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266092" y="-592015"/>
            <a:ext cx="4490556" cy="2111319"/>
          </a:xfrm>
          <a:custGeom>
            <a:avLst/>
            <a:gdLst>
              <a:gd name="connsiteX0" fmla="*/ 4431323 w 4490556"/>
              <a:gd name="connsiteY0" fmla="*/ 0 h 2111319"/>
              <a:gd name="connsiteX1" fmla="*/ 4446954 w 4490556"/>
              <a:gd name="connsiteY1" fmla="*/ 461107 h 2111319"/>
              <a:gd name="connsiteX2" fmla="*/ 4486031 w 4490556"/>
              <a:gd name="connsiteY2" fmla="*/ 1078523 h 2111319"/>
              <a:gd name="connsiteX3" fmla="*/ 4329723 w 4490556"/>
              <a:gd name="connsiteY3" fmla="*/ 1563077 h 2111319"/>
              <a:gd name="connsiteX4" fmla="*/ 3907693 w 4490556"/>
              <a:gd name="connsiteY4" fmla="*/ 1985107 h 2111319"/>
              <a:gd name="connsiteX5" fmla="*/ 2704123 w 4490556"/>
              <a:gd name="connsiteY5" fmla="*/ 2110153 h 2111319"/>
              <a:gd name="connsiteX6" fmla="*/ 1852246 w 4490556"/>
              <a:gd name="connsiteY6" fmla="*/ 2047630 h 2111319"/>
              <a:gd name="connsiteX7" fmla="*/ 976923 w 4490556"/>
              <a:gd name="connsiteY7" fmla="*/ 2047630 h 2111319"/>
              <a:gd name="connsiteX8" fmla="*/ 0 w 4490556"/>
              <a:gd name="connsiteY8" fmla="*/ 2047630 h 211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0556" h="2111319">
                <a:moveTo>
                  <a:pt x="4431323" y="0"/>
                </a:moveTo>
                <a:cubicBezTo>
                  <a:pt x="4434579" y="140676"/>
                  <a:pt x="4437836" y="281353"/>
                  <a:pt x="4446954" y="461107"/>
                </a:cubicBezTo>
                <a:cubicBezTo>
                  <a:pt x="4456072" y="640861"/>
                  <a:pt x="4505569" y="894861"/>
                  <a:pt x="4486031" y="1078523"/>
                </a:cubicBezTo>
                <a:cubicBezTo>
                  <a:pt x="4466493" y="1262185"/>
                  <a:pt x="4426113" y="1411980"/>
                  <a:pt x="4329723" y="1563077"/>
                </a:cubicBezTo>
                <a:cubicBezTo>
                  <a:pt x="4233333" y="1714174"/>
                  <a:pt x="4178626" y="1893928"/>
                  <a:pt x="3907693" y="1985107"/>
                </a:cubicBezTo>
                <a:cubicBezTo>
                  <a:pt x="3636760" y="2076286"/>
                  <a:pt x="3046697" y="2099733"/>
                  <a:pt x="2704123" y="2110153"/>
                </a:cubicBezTo>
                <a:cubicBezTo>
                  <a:pt x="2361549" y="2120573"/>
                  <a:pt x="2140113" y="2058051"/>
                  <a:pt x="1852246" y="2047630"/>
                </a:cubicBezTo>
                <a:cubicBezTo>
                  <a:pt x="1564379" y="2037210"/>
                  <a:pt x="976923" y="2047630"/>
                  <a:pt x="976923" y="2047630"/>
                </a:cubicBezTo>
                <a:lnTo>
                  <a:pt x="0" y="204763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372293" y="1129638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938541" y="1524309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411373" y="1840826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9407469" y="2305842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20610" y="2122183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50028" y="3275926"/>
            <a:ext cx="1070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短いとバネが弱い</a:t>
            </a:r>
            <a:endParaRPr kumimoji="1" lang="ja-JP" altLang="en-US" sz="9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25430" y="3275926"/>
            <a:ext cx="1070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長</a:t>
            </a:r>
            <a:r>
              <a:rPr lang="ja-JP" altLang="en-US" sz="900" dirty="0" smtClean="0"/>
              <a:t>い</a:t>
            </a:r>
            <a:r>
              <a:rPr kumimoji="1" lang="ja-JP" altLang="en-US" sz="900" dirty="0" smtClean="0"/>
              <a:t>とバネが強い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1009831" y="333852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288015" y="333852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004979" y="274163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080351" y="63075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3094"/>
            <a:ext cx="3756986" cy="4465707"/>
          </a:xfrm>
          <a:prstGeom prst="rect">
            <a:avLst/>
          </a:prstGeom>
          <a:noFill/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52" y="3893094"/>
            <a:ext cx="1836579" cy="2019475"/>
          </a:xfrm>
          <a:prstGeom prst="rect">
            <a:avLst/>
          </a:prstGeom>
          <a:noFill/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97" y="3893094"/>
            <a:ext cx="4252328" cy="3650296"/>
          </a:xfrm>
          <a:prstGeom prst="rect">
            <a:avLst/>
          </a:prstGeom>
          <a:noFill/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5257" y="3893094"/>
            <a:ext cx="1996613" cy="1508891"/>
          </a:xfrm>
          <a:prstGeom prst="rect">
            <a:avLst/>
          </a:prstGeom>
          <a:noFill/>
        </p:spPr>
      </p:pic>
      <p:sp>
        <p:nvSpPr>
          <p:cNvPr id="34" name="正方形/長方形 33"/>
          <p:cNvSpPr/>
          <p:nvPr/>
        </p:nvSpPr>
        <p:spPr>
          <a:xfrm>
            <a:off x="1033276" y="489501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49799" y="5297510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9091" y="5765132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3090" y="6133762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381430" y="636040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38630" y="636040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312153" y="564198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97595" y="564198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2821354" y="3935474"/>
            <a:ext cx="1281723" cy="55917"/>
          </a:xfrm>
          <a:custGeom>
            <a:avLst/>
            <a:gdLst>
              <a:gd name="connsiteX0" fmla="*/ 1281723 w 1281723"/>
              <a:gd name="connsiteY0" fmla="*/ 51405 h 55917"/>
              <a:gd name="connsiteX1" fmla="*/ 351692 w 1281723"/>
              <a:gd name="connsiteY1" fmla="*/ 51405 h 55917"/>
              <a:gd name="connsiteX2" fmla="*/ 93784 w 1281723"/>
              <a:gd name="connsiteY2" fmla="*/ 4512 h 55917"/>
              <a:gd name="connsiteX3" fmla="*/ 0 w 1281723"/>
              <a:gd name="connsiteY3" fmla="*/ 4512 h 5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23" h="55917">
                <a:moveTo>
                  <a:pt x="1281723" y="51405"/>
                </a:moveTo>
                <a:cubicBezTo>
                  <a:pt x="915702" y="55313"/>
                  <a:pt x="549682" y="59221"/>
                  <a:pt x="351692" y="51405"/>
                </a:cubicBezTo>
                <a:cubicBezTo>
                  <a:pt x="153702" y="43589"/>
                  <a:pt x="152399" y="12327"/>
                  <a:pt x="93784" y="4512"/>
                </a:cubicBezTo>
                <a:cubicBezTo>
                  <a:pt x="35169" y="-3304"/>
                  <a:pt x="17584" y="604"/>
                  <a:pt x="0" y="451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266092" y="4088479"/>
            <a:ext cx="4490556" cy="2111319"/>
          </a:xfrm>
          <a:custGeom>
            <a:avLst/>
            <a:gdLst>
              <a:gd name="connsiteX0" fmla="*/ 4431323 w 4490556"/>
              <a:gd name="connsiteY0" fmla="*/ 0 h 2111319"/>
              <a:gd name="connsiteX1" fmla="*/ 4446954 w 4490556"/>
              <a:gd name="connsiteY1" fmla="*/ 461107 h 2111319"/>
              <a:gd name="connsiteX2" fmla="*/ 4486031 w 4490556"/>
              <a:gd name="connsiteY2" fmla="*/ 1078523 h 2111319"/>
              <a:gd name="connsiteX3" fmla="*/ 4329723 w 4490556"/>
              <a:gd name="connsiteY3" fmla="*/ 1563077 h 2111319"/>
              <a:gd name="connsiteX4" fmla="*/ 3907693 w 4490556"/>
              <a:gd name="connsiteY4" fmla="*/ 1985107 h 2111319"/>
              <a:gd name="connsiteX5" fmla="*/ 2704123 w 4490556"/>
              <a:gd name="connsiteY5" fmla="*/ 2110153 h 2111319"/>
              <a:gd name="connsiteX6" fmla="*/ 1852246 w 4490556"/>
              <a:gd name="connsiteY6" fmla="*/ 2047630 h 2111319"/>
              <a:gd name="connsiteX7" fmla="*/ 976923 w 4490556"/>
              <a:gd name="connsiteY7" fmla="*/ 2047630 h 2111319"/>
              <a:gd name="connsiteX8" fmla="*/ 0 w 4490556"/>
              <a:gd name="connsiteY8" fmla="*/ 2047630 h 211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0556" h="2111319">
                <a:moveTo>
                  <a:pt x="4431323" y="0"/>
                </a:moveTo>
                <a:cubicBezTo>
                  <a:pt x="4434579" y="140676"/>
                  <a:pt x="4437836" y="281353"/>
                  <a:pt x="4446954" y="461107"/>
                </a:cubicBezTo>
                <a:cubicBezTo>
                  <a:pt x="4456072" y="640861"/>
                  <a:pt x="4505569" y="894861"/>
                  <a:pt x="4486031" y="1078523"/>
                </a:cubicBezTo>
                <a:cubicBezTo>
                  <a:pt x="4466493" y="1262185"/>
                  <a:pt x="4426113" y="1411980"/>
                  <a:pt x="4329723" y="1563077"/>
                </a:cubicBezTo>
                <a:cubicBezTo>
                  <a:pt x="4233333" y="1714174"/>
                  <a:pt x="4178626" y="1893928"/>
                  <a:pt x="3907693" y="1985107"/>
                </a:cubicBezTo>
                <a:cubicBezTo>
                  <a:pt x="3636760" y="2076286"/>
                  <a:pt x="3046697" y="2099733"/>
                  <a:pt x="2704123" y="2110153"/>
                </a:cubicBezTo>
                <a:cubicBezTo>
                  <a:pt x="2361549" y="2120573"/>
                  <a:pt x="2140113" y="2058051"/>
                  <a:pt x="1852246" y="2047630"/>
                </a:cubicBezTo>
                <a:cubicBezTo>
                  <a:pt x="1564379" y="2037210"/>
                  <a:pt x="976923" y="2047630"/>
                  <a:pt x="976923" y="2047630"/>
                </a:cubicBezTo>
                <a:lnTo>
                  <a:pt x="0" y="204763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372293" y="5810132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938541" y="6204803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411373" y="6521320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407469" y="6986336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20610" y="6802677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50028" y="7956420"/>
            <a:ext cx="1070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短いとバネが弱い</a:t>
            </a:r>
            <a:endParaRPr kumimoji="1" lang="ja-JP" altLang="en-US" sz="9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525430" y="7956420"/>
            <a:ext cx="1070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長</a:t>
            </a:r>
            <a:r>
              <a:rPr lang="ja-JP" altLang="en-US" sz="900" dirty="0" smtClean="0"/>
              <a:t>い</a:t>
            </a:r>
            <a:r>
              <a:rPr kumimoji="1" lang="ja-JP" altLang="en-US" sz="900" dirty="0" smtClean="0"/>
              <a:t>とバネが強い</a:t>
            </a:r>
            <a:endParaRPr kumimoji="1" lang="ja-JP" altLang="en-US" sz="9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09831" y="801902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288015" y="801902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004979" y="742213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1080351" y="531124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7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1846" cy="4892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333" y="1813430"/>
            <a:ext cx="3276884" cy="20347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868" y="43801"/>
            <a:ext cx="2568163" cy="12116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37" y="5095460"/>
            <a:ext cx="3459780" cy="26824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87799" y="1386612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00553" y="19662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25640" y="198190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63782" y="31659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44246" y="44671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9690" y="407252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75692" y="318547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903601" y="344728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641784" y="426399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41077" y="436168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058753" y="62606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993103" y="837306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18578" y="846126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604417" y="77799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440949" y="112089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508822" y="639169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104010" y="676793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140122" y="687462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039578" y="593051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508822" y="561466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795" y="-383"/>
            <a:ext cx="4221846" cy="4892464"/>
          </a:xfrm>
          <a:prstGeom prst="rect">
            <a:avLst/>
          </a:prstGeom>
          <a:noFill/>
        </p:spPr>
      </p:pic>
      <p:sp>
        <p:nvSpPr>
          <p:cNvPr id="29" name="正方形/長方形 28"/>
          <p:cNvSpPr/>
          <p:nvPr/>
        </p:nvSpPr>
        <p:spPr>
          <a:xfrm>
            <a:off x="4969594" y="138622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82348" y="196588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107435" y="198151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245577" y="316554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26041" y="446681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471485" y="407213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757487" y="318509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285396" y="344690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023579" y="426361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22872" y="436130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880" y="-788"/>
            <a:ext cx="2568163" cy="1211685"/>
          </a:xfrm>
          <a:prstGeom prst="rect">
            <a:avLst/>
          </a:prstGeom>
          <a:noFill/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713" y="5095460"/>
            <a:ext cx="3459780" cy="2682472"/>
          </a:xfrm>
          <a:prstGeom prst="rect">
            <a:avLst/>
          </a:prstGeom>
          <a:noFill/>
        </p:spPr>
      </p:pic>
      <p:sp>
        <p:nvSpPr>
          <p:cNvPr id="41" name="正方形/長方形 40"/>
          <p:cNvSpPr/>
          <p:nvPr/>
        </p:nvSpPr>
        <p:spPr>
          <a:xfrm>
            <a:off x="15956765" y="18017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5891115" y="792717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6516590" y="801537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7502429" y="7334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6338961" y="107630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5069098" y="639169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664286" y="676793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4700398" y="687462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599854" y="593051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5069098" y="561466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237" y="1280172"/>
            <a:ext cx="3109277" cy="100614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657" y="2303009"/>
            <a:ext cx="3092515" cy="1702620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8947429" y="1295521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5657" y="4072137"/>
            <a:ext cx="3126857" cy="5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4" y="41334"/>
            <a:ext cx="2656891" cy="16497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64" y="107502"/>
            <a:ext cx="2568163" cy="12116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66" y="5096248"/>
            <a:ext cx="3459780" cy="2682472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4499149" y="126307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433499" y="901007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58974" y="909827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44813" y="84169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881345" y="118459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01851" y="639248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97039" y="676872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533151" y="687541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432607" y="593130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901851" y="561545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42" y="5096248"/>
            <a:ext cx="3459780" cy="2682472"/>
          </a:xfrm>
          <a:prstGeom prst="rect">
            <a:avLst/>
          </a:prstGeom>
          <a:noFill/>
        </p:spPr>
      </p:pic>
      <p:sp>
        <p:nvSpPr>
          <p:cNvPr id="46" name="正方形/長方形 45"/>
          <p:cNvSpPr/>
          <p:nvPr/>
        </p:nvSpPr>
        <p:spPr>
          <a:xfrm>
            <a:off x="6462127" y="639248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057315" y="676872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93427" y="687541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92883" y="593130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462127" y="561545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6" y="2482979"/>
            <a:ext cx="3109277" cy="100614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86" y="3505816"/>
            <a:ext cx="3092515" cy="554139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327038" y="2498328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7"/>
          <a:srcRect t="32628"/>
          <a:stretch/>
        </p:blipFill>
        <p:spPr>
          <a:xfrm>
            <a:off x="3443935" y="2436278"/>
            <a:ext cx="3092515" cy="114708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850" y="4079912"/>
            <a:ext cx="3073495" cy="57584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2462269" y="1500560"/>
            <a:ext cx="1736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functional electric stimulation</a:t>
            </a:r>
            <a:endParaRPr kumimoji="1" lang="ja-JP" altLang="en-US" sz="1000" dirty="0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7677" y="1730900"/>
            <a:ext cx="3092515" cy="707257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3559581" y="2469534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93109" y="380124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584289" y="334100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898489" y="347583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605369" y="347583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671669" y="424282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942840" y="438010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52" y="0"/>
            <a:ext cx="2656891" cy="1649744"/>
          </a:xfrm>
          <a:prstGeom prst="rect">
            <a:avLst/>
          </a:prstGeom>
          <a:noFill/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672" y="66168"/>
            <a:ext cx="2568163" cy="1211685"/>
          </a:xfrm>
          <a:prstGeom prst="rect">
            <a:avLst/>
          </a:prstGeom>
          <a:noFill/>
        </p:spPr>
      </p:pic>
      <p:sp>
        <p:nvSpPr>
          <p:cNvPr id="66" name="正方形/長方形 65"/>
          <p:cNvSpPr/>
          <p:nvPr/>
        </p:nvSpPr>
        <p:spPr>
          <a:xfrm>
            <a:off x="10963557" y="84973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897907" y="85967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523382" y="86849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2509221" y="80036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1345753" y="114326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74" y="2441645"/>
            <a:ext cx="3109277" cy="1006148"/>
          </a:xfrm>
          <a:prstGeom prst="rect">
            <a:avLst/>
          </a:prstGeom>
          <a:noFill/>
        </p:spPr>
      </p:pic>
      <p:pic>
        <p:nvPicPr>
          <p:cNvPr id="72" name="図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94" y="3464482"/>
            <a:ext cx="3092515" cy="554139"/>
          </a:xfrm>
          <a:prstGeom prst="rect">
            <a:avLst/>
          </a:prstGeom>
          <a:noFill/>
        </p:spPr>
      </p:pic>
      <p:sp>
        <p:nvSpPr>
          <p:cNvPr id="73" name="正方形/長方形 72"/>
          <p:cNvSpPr/>
          <p:nvPr/>
        </p:nvSpPr>
        <p:spPr>
          <a:xfrm>
            <a:off x="6791446" y="2456994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7"/>
          <a:srcRect t="32628"/>
          <a:stretch/>
        </p:blipFill>
        <p:spPr>
          <a:xfrm>
            <a:off x="9908343" y="2394944"/>
            <a:ext cx="3092515" cy="1147085"/>
          </a:xfrm>
          <a:prstGeom prst="rect">
            <a:avLst/>
          </a:prstGeom>
          <a:noFill/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2258" y="4038578"/>
            <a:ext cx="3073495" cy="575846"/>
          </a:xfrm>
          <a:prstGeom prst="rect">
            <a:avLst/>
          </a:prstGeom>
          <a:noFill/>
        </p:spPr>
      </p:pic>
      <p:sp>
        <p:nvSpPr>
          <p:cNvPr id="76" name="テキスト ボックス 75"/>
          <p:cNvSpPr txBox="1"/>
          <p:nvPr/>
        </p:nvSpPr>
        <p:spPr>
          <a:xfrm>
            <a:off x="8926677" y="1459226"/>
            <a:ext cx="1736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functional electric stimulation</a:t>
            </a:r>
            <a:endParaRPr kumimoji="1" lang="ja-JP" altLang="en-US" sz="1000" dirty="0"/>
          </a:p>
        </p:txBody>
      </p:sp>
      <p:pic>
        <p:nvPicPr>
          <p:cNvPr id="77" name="図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085" y="1689566"/>
            <a:ext cx="3092515" cy="707257"/>
          </a:xfrm>
          <a:prstGeom prst="rect">
            <a:avLst/>
          </a:prstGeom>
          <a:noFill/>
        </p:spPr>
      </p:pic>
      <p:sp>
        <p:nvSpPr>
          <p:cNvPr id="78" name="正方形/長方形 77"/>
          <p:cNvSpPr/>
          <p:nvPr/>
        </p:nvSpPr>
        <p:spPr>
          <a:xfrm>
            <a:off x="10023989" y="2428200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057517" y="375991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048697" y="329967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362897" y="343450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069777" y="343450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136077" y="420148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407248" y="433876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368683" y="767146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935444" y="767146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79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01_</a:t>
            </a:r>
            <a:r>
              <a:rPr kumimoji="1" lang="ja-JP" altLang="en-US" dirty="0" smtClean="0"/>
              <a:t>イントロダクション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1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7883" cy="22938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07" y="0"/>
            <a:ext cx="1889924" cy="1828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55" y="0"/>
            <a:ext cx="2903472" cy="176799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251" y="0"/>
            <a:ext cx="2613887" cy="30558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4463" y="0"/>
            <a:ext cx="2606266" cy="233192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70764" y="89923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316684" y="12573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8584" y="10440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9024" y="19812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918664" y="8878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01544" y="8878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539153" y="19812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22033" y="19812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52544" y="2401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6194" y="3480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20844" y="7735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22444" y="8878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54144" y="12116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35194" y="78446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66994" y="144486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97294" y="142581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330644" y="119086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120544" y="164742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597044" y="44450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679487" y="4325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9575800" y="1366429"/>
            <a:ext cx="1691458" cy="1188000"/>
          </a:xfrm>
          <a:custGeom>
            <a:avLst/>
            <a:gdLst>
              <a:gd name="connsiteX0" fmla="*/ 0 w 1691458"/>
              <a:gd name="connsiteY0" fmla="*/ 0 h 1003300"/>
              <a:gd name="connsiteX1" fmla="*/ 101600 w 1691458"/>
              <a:gd name="connsiteY1" fmla="*/ 349250 h 1003300"/>
              <a:gd name="connsiteX2" fmla="*/ 603250 w 1691458"/>
              <a:gd name="connsiteY2" fmla="*/ 260350 h 1003300"/>
              <a:gd name="connsiteX3" fmla="*/ 1333500 w 1691458"/>
              <a:gd name="connsiteY3" fmla="*/ 355600 h 1003300"/>
              <a:gd name="connsiteX4" fmla="*/ 1689100 w 1691458"/>
              <a:gd name="connsiteY4" fmla="*/ 781050 h 1003300"/>
              <a:gd name="connsiteX5" fmla="*/ 1174750 w 1691458"/>
              <a:gd name="connsiteY5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1458" h="1003300">
                <a:moveTo>
                  <a:pt x="0" y="0"/>
                </a:moveTo>
                <a:cubicBezTo>
                  <a:pt x="529" y="152929"/>
                  <a:pt x="1059" y="305858"/>
                  <a:pt x="101600" y="349250"/>
                </a:cubicBezTo>
                <a:cubicBezTo>
                  <a:pt x="202141" y="392642"/>
                  <a:pt x="397933" y="259292"/>
                  <a:pt x="603250" y="260350"/>
                </a:cubicBezTo>
                <a:cubicBezTo>
                  <a:pt x="808567" y="261408"/>
                  <a:pt x="1152525" y="268817"/>
                  <a:pt x="1333500" y="355600"/>
                </a:cubicBezTo>
                <a:cubicBezTo>
                  <a:pt x="1514475" y="442383"/>
                  <a:pt x="1715558" y="673100"/>
                  <a:pt x="1689100" y="781050"/>
                </a:cubicBezTo>
                <a:cubicBezTo>
                  <a:pt x="1662642" y="889000"/>
                  <a:pt x="1418696" y="946150"/>
                  <a:pt x="1174750" y="10033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744200" y="508000"/>
            <a:ext cx="453564" cy="1803400"/>
          </a:xfrm>
          <a:custGeom>
            <a:avLst/>
            <a:gdLst>
              <a:gd name="connsiteX0" fmla="*/ 285750 w 453564"/>
              <a:gd name="connsiteY0" fmla="*/ 0 h 1803400"/>
              <a:gd name="connsiteX1" fmla="*/ 450850 w 453564"/>
              <a:gd name="connsiteY1" fmla="*/ 387350 h 1803400"/>
              <a:gd name="connsiteX2" fmla="*/ 368300 w 453564"/>
              <a:gd name="connsiteY2" fmla="*/ 1263650 h 1803400"/>
              <a:gd name="connsiteX3" fmla="*/ 114300 w 453564"/>
              <a:gd name="connsiteY3" fmla="*/ 1695450 h 1803400"/>
              <a:gd name="connsiteX4" fmla="*/ 0 w 453564"/>
              <a:gd name="connsiteY4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564" h="1803400">
                <a:moveTo>
                  <a:pt x="285750" y="0"/>
                </a:moveTo>
                <a:cubicBezTo>
                  <a:pt x="361421" y="88371"/>
                  <a:pt x="437092" y="176742"/>
                  <a:pt x="450850" y="387350"/>
                </a:cubicBezTo>
                <a:cubicBezTo>
                  <a:pt x="464608" y="597958"/>
                  <a:pt x="424392" y="1045633"/>
                  <a:pt x="368300" y="1263650"/>
                </a:cubicBezTo>
                <a:cubicBezTo>
                  <a:pt x="312208" y="1481667"/>
                  <a:pt x="175683" y="1605492"/>
                  <a:pt x="114300" y="1695450"/>
                </a:cubicBezTo>
                <a:cubicBezTo>
                  <a:pt x="52917" y="1785408"/>
                  <a:pt x="26458" y="1794404"/>
                  <a:pt x="0" y="1803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231687" y="19235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025437" y="19235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888787" y="21775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80987" y="23807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968287" y="218392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339862" y="6084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714512" y="11989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933712" y="9271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856321" y="200722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948521" y="200722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吹き出し 3"/>
          <p:cNvSpPr/>
          <p:nvPr/>
        </p:nvSpPr>
        <p:spPr>
          <a:xfrm>
            <a:off x="12352606" y="2458348"/>
            <a:ext cx="1496629" cy="335921"/>
          </a:xfrm>
          <a:prstGeom prst="wedgeRectCallout">
            <a:avLst>
              <a:gd name="adj1" fmla="val 35173"/>
              <a:gd name="adj2" fmla="val -230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>
                <a:solidFill>
                  <a:schemeClr val="tx1"/>
                </a:solidFill>
              </a:rPr>
              <a:t>サッカー中はオフセットがなくなる。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3316821" y="2509429"/>
            <a:ext cx="39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6538"/>
            <a:ext cx="3497883" cy="2293819"/>
          </a:xfrm>
          <a:prstGeom prst="rect">
            <a:avLst/>
          </a:prstGeom>
          <a:noFill/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07" y="3466538"/>
            <a:ext cx="1889924" cy="1828958"/>
          </a:xfrm>
          <a:prstGeom prst="rect">
            <a:avLst/>
          </a:prstGeom>
          <a:noFill/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55" y="3466538"/>
            <a:ext cx="2903472" cy="1767993"/>
          </a:xfrm>
          <a:prstGeom prst="rect">
            <a:avLst/>
          </a:prstGeom>
          <a:noFill/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251" y="3466538"/>
            <a:ext cx="2613887" cy="3055885"/>
          </a:xfrm>
          <a:prstGeom prst="rect">
            <a:avLst/>
          </a:prstGeom>
          <a:noFill/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4463" y="3466538"/>
            <a:ext cx="2606266" cy="2331922"/>
          </a:xfrm>
          <a:prstGeom prst="rect">
            <a:avLst/>
          </a:prstGeom>
          <a:noFill/>
        </p:spPr>
      </p:pic>
      <p:sp>
        <p:nvSpPr>
          <p:cNvPr id="47" name="正方形/長方形 46"/>
          <p:cNvSpPr/>
          <p:nvPr/>
        </p:nvSpPr>
        <p:spPr>
          <a:xfrm>
            <a:off x="670764" y="436577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316684" y="47239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278584" y="451055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989024" y="54478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918664" y="43543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101544" y="43543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539153" y="54478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722033" y="54478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752544" y="37066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746194" y="381459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120844" y="42400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222444" y="43543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854144" y="467819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35194" y="425100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066994" y="491140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197294" y="48923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330644" y="465740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120544" y="511396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597044" y="3510988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679487" y="350979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9575800" y="4832967"/>
            <a:ext cx="1691458" cy="1188000"/>
          </a:xfrm>
          <a:custGeom>
            <a:avLst/>
            <a:gdLst>
              <a:gd name="connsiteX0" fmla="*/ 0 w 1691458"/>
              <a:gd name="connsiteY0" fmla="*/ 0 h 1003300"/>
              <a:gd name="connsiteX1" fmla="*/ 101600 w 1691458"/>
              <a:gd name="connsiteY1" fmla="*/ 349250 h 1003300"/>
              <a:gd name="connsiteX2" fmla="*/ 603250 w 1691458"/>
              <a:gd name="connsiteY2" fmla="*/ 260350 h 1003300"/>
              <a:gd name="connsiteX3" fmla="*/ 1333500 w 1691458"/>
              <a:gd name="connsiteY3" fmla="*/ 355600 h 1003300"/>
              <a:gd name="connsiteX4" fmla="*/ 1689100 w 1691458"/>
              <a:gd name="connsiteY4" fmla="*/ 781050 h 1003300"/>
              <a:gd name="connsiteX5" fmla="*/ 1174750 w 1691458"/>
              <a:gd name="connsiteY5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1458" h="1003300">
                <a:moveTo>
                  <a:pt x="0" y="0"/>
                </a:moveTo>
                <a:cubicBezTo>
                  <a:pt x="529" y="152929"/>
                  <a:pt x="1059" y="305858"/>
                  <a:pt x="101600" y="349250"/>
                </a:cubicBezTo>
                <a:cubicBezTo>
                  <a:pt x="202141" y="392642"/>
                  <a:pt x="397933" y="259292"/>
                  <a:pt x="603250" y="260350"/>
                </a:cubicBezTo>
                <a:cubicBezTo>
                  <a:pt x="808567" y="261408"/>
                  <a:pt x="1152525" y="268817"/>
                  <a:pt x="1333500" y="355600"/>
                </a:cubicBezTo>
                <a:cubicBezTo>
                  <a:pt x="1514475" y="442383"/>
                  <a:pt x="1715558" y="673100"/>
                  <a:pt x="1689100" y="781050"/>
                </a:cubicBezTo>
                <a:cubicBezTo>
                  <a:pt x="1662642" y="889000"/>
                  <a:pt x="1418696" y="946150"/>
                  <a:pt x="1174750" y="10033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10744200" y="3974538"/>
            <a:ext cx="453564" cy="1803400"/>
          </a:xfrm>
          <a:custGeom>
            <a:avLst/>
            <a:gdLst>
              <a:gd name="connsiteX0" fmla="*/ 285750 w 453564"/>
              <a:gd name="connsiteY0" fmla="*/ 0 h 1803400"/>
              <a:gd name="connsiteX1" fmla="*/ 450850 w 453564"/>
              <a:gd name="connsiteY1" fmla="*/ 387350 h 1803400"/>
              <a:gd name="connsiteX2" fmla="*/ 368300 w 453564"/>
              <a:gd name="connsiteY2" fmla="*/ 1263650 h 1803400"/>
              <a:gd name="connsiteX3" fmla="*/ 114300 w 453564"/>
              <a:gd name="connsiteY3" fmla="*/ 1695450 h 1803400"/>
              <a:gd name="connsiteX4" fmla="*/ 0 w 453564"/>
              <a:gd name="connsiteY4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564" h="1803400">
                <a:moveTo>
                  <a:pt x="285750" y="0"/>
                </a:moveTo>
                <a:cubicBezTo>
                  <a:pt x="361421" y="88371"/>
                  <a:pt x="437092" y="176742"/>
                  <a:pt x="450850" y="387350"/>
                </a:cubicBezTo>
                <a:cubicBezTo>
                  <a:pt x="464608" y="597958"/>
                  <a:pt x="424392" y="1045633"/>
                  <a:pt x="368300" y="1263650"/>
                </a:cubicBezTo>
                <a:cubicBezTo>
                  <a:pt x="312208" y="1481667"/>
                  <a:pt x="175683" y="1605492"/>
                  <a:pt x="114300" y="1695450"/>
                </a:cubicBezTo>
                <a:cubicBezTo>
                  <a:pt x="52917" y="1785408"/>
                  <a:pt x="26458" y="1794404"/>
                  <a:pt x="0" y="1803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231687" y="539011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025437" y="539011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888787" y="564411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980987" y="584731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968287" y="565046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1339862" y="40749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714512" y="466549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2933712" y="43937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1856321" y="54737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2948521" y="54737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四角形吹き出し 78"/>
          <p:cNvSpPr/>
          <p:nvPr/>
        </p:nvSpPr>
        <p:spPr>
          <a:xfrm>
            <a:off x="12352606" y="5924886"/>
            <a:ext cx="1496629" cy="335921"/>
          </a:xfrm>
          <a:prstGeom prst="wedgeRectCallout">
            <a:avLst>
              <a:gd name="adj1" fmla="val 35173"/>
              <a:gd name="adj2" fmla="val -230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 smtClean="0">
                <a:solidFill>
                  <a:schemeClr val="tx1"/>
                </a:solidFill>
              </a:rPr>
              <a:t>サッカー中はオフセットがなくなる。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13316821" y="5975967"/>
            <a:ext cx="39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28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6503" cy="30406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03" y="0"/>
            <a:ext cx="4061812" cy="25757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15" y="0"/>
            <a:ext cx="3680779" cy="362743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43204" y="3810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15544" y="14631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20444" y="14631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74924" y="145549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04364" y="2972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14064" y="8389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572204" y="762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80764" y="17533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99224" y="2058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14464" y="20879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100264" y="769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511744" y="175339"/>
            <a:ext cx="32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607284" y="17541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765524" y="1608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845244" y="3529814"/>
            <a:ext cx="43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3713"/>
            <a:ext cx="3726503" cy="3040643"/>
          </a:xfrm>
          <a:prstGeom prst="rect">
            <a:avLst/>
          </a:prstGeom>
          <a:noFill/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03" y="3703713"/>
            <a:ext cx="4061812" cy="2575783"/>
          </a:xfrm>
          <a:prstGeom prst="rect">
            <a:avLst/>
          </a:prstGeom>
          <a:noFill/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15" y="3703713"/>
            <a:ext cx="3680779" cy="3627434"/>
          </a:xfrm>
          <a:prstGeom prst="rect">
            <a:avLst/>
          </a:prstGeom>
          <a:noFill/>
        </p:spPr>
      </p:pic>
      <p:sp>
        <p:nvSpPr>
          <p:cNvPr id="25" name="正方形/長方形 24"/>
          <p:cNvSpPr/>
          <p:nvPr/>
        </p:nvSpPr>
        <p:spPr>
          <a:xfrm>
            <a:off x="1143204" y="408479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5544" y="516683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20444" y="516683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474924" y="515921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804364" y="400097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214064" y="378761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572204" y="377999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80764" y="387905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99224" y="390953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414464" y="579167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100264" y="371141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511744" y="3879052"/>
            <a:ext cx="32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607284" y="387913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765524" y="386453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845244" y="7233527"/>
            <a:ext cx="43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44347" y="290120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64066" y="660698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8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78747" cy="21261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86" y="0"/>
            <a:ext cx="4252328" cy="406181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53" y="0"/>
            <a:ext cx="4237087" cy="137934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00133" y="2676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71633" y="104022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90733" y="180222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83113" y="2676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31853" y="71762"/>
            <a:ext cx="36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45645" y="71762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32253" y="71762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86533" y="651570"/>
            <a:ext cx="3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/>
              <a:t>抑圧</a:t>
            </a:r>
            <a:endParaRPr kumimoji="1" lang="ja-JP" altLang="en-US" sz="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13253" y="316290"/>
            <a:ext cx="3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/>
              <a:t>興奮</a:t>
            </a:r>
            <a:endParaRPr kumimoji="1" lang="ja-JP" altLang="en-US" sz="800" dirty="0"/>
          </a:p>
        </p:txBody>
      </p:sp>
      <p:sp>
        <p:nvSpPr>
          <p:cNvPr id="15" name="正方形/長方形 14"/>
          <p:cNvSpPr/>
          <p:nvPr/>
        </p:nvSpPr>
        <p:spPr>
          <a:xfrm>
            <a:off x="7322413" y="371392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895693" y="714292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50368" y="25366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0303" y="393790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62093" y="432508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168873" y="432508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273653" y="432508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728616" y="635670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084331" y="635670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103131" y="82825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718793" y="1029842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892273" y="1029842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117173" y="1022222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793" y="1490539"/>
            <a:ext cx="4238095" cy="132381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879511" y="1532540"/>
            <a:ext cx="126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497376" y="1871511"/>
            <a:ext cx="45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674953" y="2062514"/>
            <a:ext cx="45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103131" y="2264267"/>
            <a:ext cx="45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915233" y="246129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300083" y="2621919"/>
            <a:ext cx="1784247" cy="192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714"/>
            <a:ext cx="3078747" cy="2126164"/>
          </a:xfrm>
          <a:prstGeom prst="rect">
            <a:avLst/>
          </a:prstGeom>
          <a:noFill/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86" y="4153714"/>
            <a:ext cx="4252328" cy="4061812"/>
          </a:xfrm>
          <a:prstGeom prst="rect">
            <a:avLst/>
          </a:prstGeom>
          <a:noFill/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53" y="4153714"/>
            <a:ext cx="4237087" cy="1379340"/>
          </a:xfrm>
          <a:prstGeom prst="rect">
            <a:avLst/>
          </a:prstGeom>
          <a:noFill/>
        </p:spPr>
      </p:pic>
      <p:sp>
        <p:nvSpPr>
          <p:cNvPr id="38" name="正方形/長方形 37"/>
          <p:cNvSpPr/>
          <p:nvPr/>
        </p:nvSpPr>
        <p:spPr>
          <a:xfrm>
            <a:off x="1200133" y="418047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71633" y="519393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190733" y="595593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183113" y="418047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531853" y="4225476"/>
            <a:ext cx="36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045645" y="4225476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32253" y="422547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686533" y="4805284"/>
            <a:ext cx="3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/>
              <a:t>抑圧</a:t>
            </a:r>
            <a:endParaRPr kumimoji="1" lang="ja-JP" altLang="en-US" sz="8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113253" y="4470004"/>
            <a:ext cx="3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/>
              <a:t>興奮</a:t>
            </a:r>
            <a:endParaRPr kumimoji="1" lang="ja-JP" altLang="en-US" sz="800" dirty="0"/>
          </a:p>
        </p:txBody>
      </p:sp>
      <p:sp>
        <p:nvSpPr>
          <p:cNvPr id="47" name="正方形/長方形 46"/>
          <p:cNvSpPr/>
          <p:nvPr/>
        </p:nvSpPr>
        <p:spPr>
          <a:xfrm>
            <a:off x="7322413" y="4525106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895693" y="4868006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850368" y="440737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10303" y="809161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262093" y="4586222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168873" y="4586222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1273653" y="4586222"/>
            <a:ext cx="14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728616" y="4789384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084331" y="4789384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103131" y="4981968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718793" y="5183556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892273" y="5183556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1117173" y="5175936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793" y="5644253"/>
            <a:ext cx="4238095" cy="1323810"/>
          </a:xfrm>
          <a:prstGeom prst="rect">
            <a:avLst/>
          </a:prstGeom>
          <a:noFill/>
        </p:spPr>
      </p:pic>
      <p:sp>
        <p:nvSpPr>
          <p:cNvPr id="61" name="正方形/長方形 60"/>
          <p:cNvSpPr/>
          <p:nvPr/>
        </p:nvSpPr>
        <p:spPr>
          <a:xfrm>
            <a:off x="7879511" y="5686254"/>
            <a:ext cx="126000" cy="14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497376" y="6025225"/>
            <a:ext cx="45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674953" y="6216228"/>
            <a:ext cx="45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03131" y="6417981"/>
            <a:ext cx="45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915233" y="6615005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300083" y="6775633"/>
            <a:ext cx="1784247" cy="192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48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14056" cy="27815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42" y="52278"/>
            <a:ext cx="2179509" cy="16536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78" y="225428"/>
            <a:ext cx="4229467" cy="34902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37411" y="168767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860" y="511667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828800" y="185278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4860" y="105268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31180" y="234764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54140" y="198950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24700" y="109144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72300" y="109144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66560" y="93220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68440" y="30736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51320" y="30736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65696" y="218289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52336" y="219051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3072300" y="2615245"/>
            <a:ext cx="601260" cy="166296"/>
          </a:xfrm>
          <a:prstGeom prst="wedgeRectCallout">
            <a:avLst>
              <a:gd name="adj1" fmla="val -31106"/>
              <a:gd name="adj2" fmla="val -10728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" dirty="0">
                <a:solidFill>
                  <a:schemeClr val="tx1"/>
                </a:solidFill>
              </a:rPr>
              <a:t>四肢</a:t>
            </a:r>
            <a:r>
              <a:rPr lang="ja-JP" altLang="en-US" sz="600" dirty="0" smtClean="0">
                <a:solidFill>
                  <a:schemeClr val="tx1"/>
                </a:solidFill>
              </a:rPr>
              <a:t>の</a:t>
            </a:r>
            <a:r>
              <a:rPr lang="ja-JP" altLang="en-US" sz="600" dirty="0">
                <a:solidFill>
                  <a:schemeClr val="tx1"/>
                </a:solidFill>
              </a:rPr>
              <a:t>制御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0" name="四角形吹き出し 19"/>
          <p:cNvSpPr/>
          <p:nvPr/>
        </p:nvSpPr>
        <p:spPr>
          <a:xfrm>
            <a:off x="2359470" y="2615245"/>
            <a:ext cx="612330" cy="166296"/>
          </a:xfrm>
          <a:prstGeom prst="wedgeRectCallout">
            <a:avLst>
              <a:gd name="adj1" fmla="val 32261"/>
              <a:gd name="adj2" fmla="val -88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" dirty="0">
                <a:solidFill>
                  <a:schemeClr val="tx1"/>
                </a:solidFill>
              </a:rPr>
              <a:t>姿勢</a:t>
            </a:r>
            <a:r>
              <a:rPr lang="ja-JP" altLang="en-US" sz="600" dirty="0" smtClean="0">
                <a:solidFill>
                  <a:schemeClr val="tx1"/>
                </a:solidFill>
              </a:rPr>
              <a:t>の</a:t>
            </a:r>
            <a:r>
              <a:rPr lang="ja-JP" altLang="en-US" sz="600" dirty="0">
                <a:solidFill>
                  <a:schemeClr val="tx1"/>
                </a:solidFill>
              </a:rPr>
              <a:t>制御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2473200" y="265720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255180" y="265720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713057" y="118110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73077" y="38100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57937" y="68585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584" y="1744061"/>
            <a:ext cx="3843458" cy="1742368"/>
          </a:xfrm>
          <a:prstGeom prst="rect">
            <a:avLst/>
          </a:prstGeom>
        </p:spPr>
      </p:pic>
      <p:sp>
        <p:nvSpPr>
          <p:cNvPr id="28" name="円弧 27"/>
          <p:cNvSpPr/>
          <p:nvPr/>
        </p:nvSpPr>
        <p:spPr>
          <a:xfrm>
            <a:off x="5866829" y="-71547"/>
            <a:ext cx="593117" cy="421915"/>
          </a:xfrm>
          <a:prstGeom prst="arc">
            <a:avLst>
              <a:gd name="adj1" fmla="val 11998564"/>
              <a:gd name="adj2" fmla="val 2100799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5836348" y="-137159"/>
            <a:ext cx="944729" cy="766352"/>
          </a:xfrm>
          <a:prstGeom prst="arc">
            <a:avLst>
              <a:gd name="adj1" fmla="val 12287305"/>
              <a:gd name="adj2" fmla="val 36757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910331" y="2284095"/>
            <a:ext cx="3804742" cy="684000"/>
          </a:xfrm>
          <a:custGeom>
            <a:avLst/>
            <a:gdLst>
              <a:gd name="connsiteX0" fmla="*/ 3438525 w 3819525"/>
              <a:gd name="connsiteY0" fmla="*/ 28575 h 695325"/>
              <a:gd name="connsiteX1" fmla="*/ 3438525 w 3819525"/>
              <a:gd name="connsiteY1" fmla="*/ 161925 h 695325"/>
              <a:gd name="connsiteX2" fmla="*/ 0 w 3819525"/>
              <a:gd name="connsiteY2" fmla="*/ 161925 h 695325"/>
              <a:gd name="connsiteX3" fmla="*/ 0 w 3819525"/>
              <a:gd name="connsiteY3" fmla="*/ 695325 h 695325"/>
              <a:gd name="connsiteX4" fmla="*/ 2419350 w 3819525"/>
              <a:gd name="connsiteY4" fmla="*/ 695325 h 695325"/>
              <a:gd name="connsiteX5" fmla="*/ 2419350 w 3819525"/>
              <a:gd name="connsiteY5" fmla="*/ 504825 h 695325"/>
              <a:gd name="connsiteX6" fmla="*/ 3819525 w 3819525"/>
              <a:gd name="connsiteY6" fmla="*/ 504825 h 695325"/>
              <a:gd name="connsiteX7" fmla="*/ 3819525 w 3819525"/>
              <a:gd name="connsiteY7" fmla="*/ 0 h 695325"/>
              <a:gd name="connsiteX8" fmla="*/ 3438525 w 3819525"/>
              <a:gd name="connsiteY8" fmla="*/ 28575 h 695325"/>
              <a:gd name="connsiteX0" fmla="*/ 3435350 w 3819525"/>
              <a:gd name="connsiteY0" fmla="*/ 0 h 698500"/>
              <a:gd name="connsiteX1" fmla="*/ 3438525 w 3819525"/>
              <a:gd name="connsiteY1" fmla="*/ 165100 h 698500"/>
              <a:gd name="connsiteX2" fmla="*/ 0 w 3819525"/>
              <a:gd name="connsiteY2" fmla="*/ 165100 h 698500"/>
              <a:gd name="connsiteX3" fmla="*/ 0 w 3819525"/>
              <a:gd name="connsiteY3" fmla="*/ 698500 h 698500"/>
              <a:gd name="connsiteX4" fmla="*/ 2419350 w 3819525"/>
              <a:gd name="connsiteY4" fmla="*/ 698500 h 698500"/>
              <a:gd name="connsiteX5" fmla="*/ 2419350 w 3819525"/>
              <a:gd name="connsiteY5" fmla="*/ 508000 h 698500"/>
              <a:gd name="connsiteX6" fmla="*/ 3819525 w 3819525"/>
              <a:gd name="connsiteY6" fmla="*/ 508000 h 698500"/>
              <a:gd name="connsiteX7" fmla="*/ 3819525 w 3819525"/>
              <a:gd name="connsiteY7" fmla="*/ 3175 h 698500"/>
              <a:gd name="connsiteX8" fmla="*/ 3435350 w 3819525"/>
              <a:gd name="connsiteY8" fmla="*/ 0 h 698500"/>
              <a:gd name="connsiteX0" fmla="*/ 3435350 w 3819525"/>
              <a:gd name="connsiteY0" fmla="*/ 0 h 695325"/>
              <a:gd name="connsiteX1" fmla="*/ 3438525 w 3819525"/>
              <a:gd name="connsiteY1" fmla="*/ 161925 h 695325"/>
              <a:gd name="connsiteX2" fmla="*/ 0 w 3819525"/>
              <a:gd name="connsiteY2" fmla="*/ 161925 h 695325"/>
              <a:gd name="connsiteX3" fmla="*/ 0 w 3819525"/>
              <a:gd name="connsiteY3" fmla="*/ 695325 h 695325"/>
              <a:gd name="connsiteX4" fmla="*/ 2419350 w 3819525"/>
              <a:gd name="connsiteY4" fmla="*/ 695325 h 695325"/>
              <a:gd name="connsiteX5" fmla="*/ 2419350 w 3819525"/>
              <a:gd name="connsiteY5" fmla="*/ 504825 h 695325"/>
              <a:gd name="connsiteX6" fmla="*/ 3819525 w 3819525"/>
              <a:gd name="connsiteY6" fmla="*/ 504825 h 695325"/>
              <a:gd name="connsiteX7" fmla="*/ 3819525 w 3819525"/>
              <a:gd name="connsiteY7" fmla="*/ 0 h 695325"/>
              <a:gd name="connsiteX8" fmla="*/ 3435350 w 3819525"/>
              <a:gd name="connsiteY8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9525" h="695325">
                <a:moveTo>
                  <a:pt x="3435350" y="0"/>
                </a:moveTo>
                <a:cubicBezTo>
                  <a:pt x="3436408" y="55033"/>
                  <a:pt x="3437467" y="106892"/>
                  <a:pt x="3438525" y="161925"/>
                </a:cubicBezTo>
                <a:lnTo>
                  <a:pt x="0" y="161925"/>
                </a:lnTo>
                <a:lnTo>
                  <a:pt x="0" y="695325"/>
                </a:lnTo>
                <a:lnTo>
                  <a:pt x="2419350" y="695325"/>
                </a:lnTo>
                <a:lnTo>
                  <a:pt x="2419350" y="504825"/>
                </a:lnTo>
                <a:lnTo>
                  <a:pt x="3819525" y="504825"/>
                </a:lnTo>
                <a:lnTo>
                  <a:pt x="3819525" y="0"/>
                </a:lnTo>
                <a:lnTo>
                  <a:pt x="343535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913186" y="2800190"/>
            <a:ext cx="3797123" cy="686239"/>
          </a:xfrm>
          <a:custGeom>
            <a:avLst/>
            <a:gdLst>
              <a:gd name="connsiteX0" fmla="*/ 2423160 w 3779520"/>
              <a:gd name="connsiteY0" fmla="*/ 0 h 693420"/>
              <a:gd name="connsiteX1" fmla="*/ 2423160 w 3779520"/>
              <a:gd name="connsiteY1" fmla="*/ 190500 h 693420"/>
              <a:gd name="connsiteX2" fmla="*/ 0 w 3779520"/>
              <a:gd name="connsiteY2" fmla="*/ 190500 h 693420"/>
              <a:gd name="connsiteX3" fmla="*/ 0 w 3779520"/>
              <a:gd name="connsiteY3" fmla="*/ 693420 h 693420"/>
              <a:gd name="connsiteX4" fmla="*/ 601980 w 3779520"/>
              <a:gd name="connsiteY4" fmla="*/ 693420 h 693420"/>
              <a:gd name="connsiteX5" fmla="*/ 601980 w 3779520"/>
              <a:gd name="connsiteY5" fmla="*/ 533400 h 693420"/>
              <a:gd name="connsiteX6" fmla="*/ 3779520 w 3779520"/>
              <a:gd name="connsiteY6" fmla="*/ 533400 h 693420"/>
              <a:gd name="connsiteX7" fmla="*/ 3779520 w 3779520"/>
              <a:gd name="connsiteY7" fmla="*/ 30480 h 693420"/>
              <a:gd name="connsiteX8" fmla="*/ 2423160 w 3779520"/>
              <a:gd name="connsiteY8" fmla="*/ 0 h 693420"/>
              <a:gd name="connsiteX0" fmla="*/ 2423160 w 3779520"/>
              <a:gd name="connsiteY0" fmla="*/ 10002 h 703422"/>
              <a:gd name="connsiteX1" fmla="*/ 2423160 w 3779520"/>
              <a:gd name="connsiteY1" fmla="*/ 200502 h 703422"/>
              <a:gd name="connsiteX2" fmla="*/ 0 w 3779520"/>
              <a:gd name="connsiteY2" fmla="*/ 200502 h 703422"/>
              <a:gd name="connsiteX3" fmla="*/ 0 w 3779520"/>
              <a:gd name="connsiteY3" fmla="*/ 703422 h 703422"/>
              <a:gd name="connsiteX4" fmla="*/ 601980 w 3779520"/>
              <a:gd name="connsiteY4" fmla="*/ 703422 h 703422"/>
              <a:gd name="connsiteX5" fmla="*/ 601980 w 3779520"/>
              <a:gd name="connsiteY5" fmla="*/ 543402 h 703422"/>
              <a:gd name="connsiteX6" fmla="*/ 3779520 w 3779520"/>
              <a:gd name="connsiteY6" fmla="*/ 543402 h 703422"/>
              <a:gd name="connsiteX7" fmla="*/ 3779520 w 3779520"/>
              <a:gd name="connsiteY7" fmla="*/ 0 h 703422"/>
              <a:gd name="connsiteX8" fmla="*/ 2423160 w 3779520"/>
              <a:gd name="connsiteY8" fmla="*/ 10002 h 703422"/>
              <a:gd name="connsiteX0" fmla="*/ 2423160 w 3779520"/>
              <a:gd name="connsiteY0" fmla="*/ 5240 h 698660"/>
              <a:gd name="connsiteX1" fmla="*/ 2423160 w 3779520"/>
              <a:gd name="connsiteY1" fmla="*/ 195740 h 698660"/>
              <a:gd name="connsiteX2" fmla="*/ 0 w 3779520"/>
              <a:gd name="connsiteY2" fmla="*/ 195740 h 698660"/>
              <a:gd name="connsiteX3" fmla="*/ 0 w 3779520"/>
              <a:gd name="connsiteY3" fmla="*/ 698660 h 698660"/>
              <a:gd name="connsiteX4" fmla="*/ 601980 w 3779520"/>
              <a:gd name="connsiteY4" fmla="*/ 698660 h 698660"/>
              <a:gd name="connsiteX5" fmla="*/ 601980 w 3779520"/>
              <a:gd name="connsiteY5" fmla="*/ 538640 h 698660"/>
              <a:gd name="connsiteX6" fmla="*/ 3779520 w 3779520"/>
              <a:gd name="connsiteY6" fmla="*/ 538640 h 698660"/>
              <a:gd name="connsiteX7" fmla="*/ 3779520 w 3779520"/>
              <a:gd name="connsiteY7" fmla="*/ 0 h 698660"/>
              <a:gd name="connsiteX8" fmla="*/ 2423160 w 3779520"/>
              <a:gd name="connsiteY8" fmla="*/ 5240 h 69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9520" h="698660">
                <a:moveTo>
                  <a:pt x="2423160" y="5240"/>
                </a:moveTo>
                <a:lnTo>
                  <a:pt x="2423160" y="195740"/>
                </a:lnTo>
                <a:lnTo>
                  <a:pt x="0" y="195740"/>
                </a:lnTo>
                <a:lnTo>
                  <a:pt x="0" y="698660"/>
                </a:lnTo>
                <a:lnTo>
                  <a:pt x="601980" y="698660"/>
                </a:lnTo>
                <a:lnTo>
                  <a:pt x="601980" y="538640"/>
                </a:lnTo>
                <a:lnTo>
                  <a:pt x="3779520" y="538640"/>
                </a:lnTo>
                <a:lnTo>
                  <a:pt x="3779520" y="0"/>
                </a:lnTo>
                <a:lnTo>
                  <a:pt x="2423160" y="524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149850" y="93985"/>
            <a:ext cx="180000" cy="10018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982386" y="235467"/>
            <a:ext cx="180000" cy="10018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86837" y="46386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774517" y="160935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002939" y="25810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612717" y="3605550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837" y="3346"/>
            <a:ext cx="1200000" cy="190476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7884692" y="15092"/>
            <a:ext cx="216000" cy="151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381962" y="2303050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10949" y="2645145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125287" y="264514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425752" y="2121068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870076" y="1938990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970447" y="2122099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940494" y="2293644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472467" y="2111543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552895" y="3008313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8348262" y="1779212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図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315"/>
            <a:ext cx="3414056" cy="2781541"/>
          </a:xfrm>
          <a:prstGeom prst="rect">
            <a:avLst/>
          </a:prstGeom>
          <a:noFill/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42" y="4061593"/>
            <a:ext cx="2179509" cy="1653683"/>
          </a:xfrm>
          <a:prstGeom prst="rect">
            <a:avLst/>
          </a:prstGeom>
          <a:noFill/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78" y="4234743"/>
            <a:ext cx="4229467" cy="3490262"/>
          </a:xfrm>
          <a:prstGeom prst="rect">
            <a:avLst/>
          </a:prstGeom>
          <a:noFill/>
        </p:spPr>
      </p:pic>
      <p:sp>
        <p:nvSpPr>
          <p:cNvPr id="134" name="正方形/長方形 133"/>
          <p:cNvSpPr/>
          <p:nvPr/>
        </p:nvSpPr>
        <p:spPr>
          <a:xfrm>
            <a:off x="437411" y="4178082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2860" y="4520982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828800" y="586210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784860" y="506200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731180" y="635695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2554140" y="599881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3224700" y="510076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3072300" y="510076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2866560" y="494152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2668440" y="431668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2851320" y="431668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3065696" y="61922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2852336" y="619982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四角形吹き出し 146"/>
          <p:cNvSpPr/>
          <p:nvPr/>
        </p:nvSpPr>
        <p:spPr>
          <a:xfrm>
            <a:off x="3072300" y="6624560"/>
            <a:ext cx="601260" cy="166296"/>
          </a:xfrm>
          <a:prstGeom prst="wedgeRectCallout">
            <a:avLst>
              <a:gd name="adj1" fmla="val -31106"/>
              <a:gd name="adj2" fmla="val -10728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" dirty="0">
                <a:solidFill>
                  <a:schemeClr val="tx1"/>
                </a:solidFill>
              </a:rPr>
              <a:t>四肢</a:t>
            </a:r>
            <a:r>
              <a:rPr lang="ja-JP" altLang="en-US" sz="600" dirty="0" smtClean="0">
                <a:solidFill>
                  <a:schemeClr val="tx1"/>
                </a:solidFill>
              </a:rPr>
              <a:t>の</a:t>
            </a:r>
            <a:r>
              <a:rPr lang="ja-JP" altLang="en-US" sz="600" dirty="0">
                <a:solidFill>
                  <a:schemeClr val="tx1"/>
                </a:solidFill>
              </a:rPr>
              <a:t>制御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148" name="四角形吹き出し 147"/>
          <p:cNvSpPr/>
          <p:nvPr/>
        </p:nvSpPr>
        <p:spPr>
          <a:xfrm>
            <a:off x="2359470" y="6624560"/>
            <a:ext cx="612330" cy="166296"/>
          </a:xfrm>
          <a:prstGeom prst="wedgeRectCallout">
            <a:avLst>
              <a:gd name="adj1" fmla="val 32261"/>
              <a:gd name="adj2" fmla="val -889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" dirty="0">
                <a:solidFill>
                  <a:schemeClr val="tx1"/>
                </a:solidFill>
              </a:rPr>
              <a:t>姿勢</a:t>
            </a:r>
            <a:r>
              <a:rPr lang="ja-JP" altLang="en-US" sz="600" dirty="0" smtClean="0">
                <a:solidFill>
                  <a:schemeClr val="tx1"/>
                </a:solidFill>
              </a:rPr>
              <a:t>の</a:t>
            </a:r>
            <a:r>
              <a:rPr lang="ja-JP" altLang="en-US" sz="600" dirty="0">
                <a:solidFill>
                  <a:schemeClr val="tx1"/>
                </a:solidFill>
              </a:rPr>
              <a:t>制御</a:t>
            </a:r>
            <a:endParaRPr kumimoji="1" lang="ja-JP" altLang="en-US" sz="600" dirty="0">
              <a:solidFill>
                <a:schemeClr val="tx1"/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>
          <a:xfrm>
            <a:off x="2473200" y="666651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3255180" y="666651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713057" y="519042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4873077" y="4390320"/>
            <a:ext cx="90000" cy="9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657937" y="4077900"/>
            <a:ext cx="144000" cy="9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4" name="図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584" y="5753376"/>
            <a:ext cx="3843458" cy="1742368"/>
          </a:xfrm>
          <a:prstGeom prst="rect">
            <a:avLst/>
          </a:prstGeom>
          <a:noFill/>
        </p:spPr>
      </p:pic>
      <p:sp>
        <p:nvSpPr>
          <p:cNvPr id="155" name="円弧 154"/>
          <p:cNvSpPr/>
          <p:nvPr/>
        </p:nvSpPr>
        <p:spPr>
          <a:xfrm>
            <a:off x="5866829" y="3937768"/>
            <a:ext cx="593117" cy="421915"/>
          </a:xfrm>
          <a:prstGeom prst="arc">
            <a:avLst>
              <a:gd name="adj1" fmla="val 11998564"/>
              <a:gd name="adj2" fmla="val 2100799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弧 155"/>
          <p:cNvSpPr/>
          <p:nvPr/>
        </p:nvSpPr>
        <p:spPr>
          <a:xfrm>
            <a:off x="5836348" y="3872156"/>
            <a:ext cx="944729" cy="766352"/>
          </a:xfrm>
          <a:prstGeom prst="arc">
            <a:avLst>
              <a:gd name="adj1" fmla="val 12287305"/>
              <a:gd name="adj2" fmla="val 367577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 156"/>
          <p:cNvSpPr/>
          <p:nvPr/>
        </p:nvSpPr>
        <p:spPr>
          <a:xfrm>
            <a:off x="3910331" y="6293410"/>
            <a:ext cx="3804742" cy="684000"/>
          </a:xfrm>
          <a:custGeom>
            <a:avLst/>
            <a:gdLst>
              <a:gd name="connsiteX0" fmla="*/ 3438525 w 3819525"/>
              <a:gd name="connsiteY0" fmla="*/ 28575 h 695325"/>
              <a:gd name="connsiteX1" fmla="*/ 3438525 w 3819525"/>
              <a:gd name="connsiteY1" fmla="*/ 161925 h 695325"/>
              <a:gd name="connsiteX2" fmla="*/ 0 w 3819525"/>
              <a:gd name="connsiteY2" fmla="*/ 161925 h 695325"/>
              <a:gd name="connsiteX3" fmla="*/ 0 w 3819525"/>
              <a:gd name="connsiteY3" fmla="*/ 695325 h 695325"/>
              <a:gd name="connsiteX4" fmla="*/ 2419350 w 3819525"/>
              <a:gd name="connsiteY4" fmla="*/ 695325 h 695325"/>
              <a:gd name="connsiteX5" fmla="*/ 2419350 w 3819525"/>
              <a:gd name="connsiteY5" fmla="*/ 504825 h 695325"/>
              <a:gd name="connsiteX6" fmla="*/ 3819525 w 3819525"/>
              <a:gd name="connsiteY6" fmla="*/ 504825 h 695325"/>
              <a:gd name="connsiteX7" fmla="*/ 3819525 w 3819525"/>
              <a:gd name="connsiteY7" fmla="*/ 0 h 695325"/>
              <a:gd name="connsiteX8" fmla="*/ 3438525 w 3819525"/>
              <a:gd name="connsiteY8" fmla="*/ 28575 h 695325"/>
              <a:gd name="connsiteX0" fmla="*/ 3435350 w 3819525"/>
              <a:gd name="connsiteY0" fmla="*/ 0 h 698500"/>
              <a:gd name="connsiteX1" fmla="*/ 3438525 w 3819525"/>
              <a:gd name="connsiteY1" fmla="*/ 165100 h 698500"/>
              <a:gd name="connsiteX2" fmla="*/ 0 w 3819525"/>
              <a:gd name="connsiteY2" fmla="*/ 165100 h 698500"/>
              <a:gd name="connsiteX3" fmla="*/ 0 w 3819525"/>
              <a:gd name="connsiteY3" fmla="*/ 698500 h 698500"/>
              <a:gd name="connsiteX4" fmla="*/ 2419350 w 3819525"/>
              <a:gd name="connsiteY4" fmla="*/ 698500 h 698500"/>
              <a:gd name="connsiteX5" fmla="*/ 2419350 w 3819525"/>
              <a:gd name="connsiteY5" fmla="*/ 508000 h 698500"/>
              <a:gd name="connsiteX6" fmla="*/ 3819525 w 3819525"/>
              <a:gd name="connsiteY6" fmla="*/ 508000 h 698500"/>
              <a:gd name="connsiteX7" fmla="*/ 3819525 w 3819525"/>
              <a:gd name="connsiteY7" fmla="*/ 3175 h 698500"/>
              <a:gd name="connsiteX8" fmla="*/ 3435350 w 3819525"/>
              <a:gd name="connsiteY8" fmla="*/ 0 h 698500"/>
              <a:gd name="connsiteX0" fmla="*/ 3435350 w 3819525"/>
              <a:gd name="connsiteY0" fmla="*/ 0 h 695325"/>
              <a:gd name="connsiteX1" fmla="*/ 3438525 w 3819525"/>
              <a:gd name="connsiteY1" fmla="*/ 161925 h 695325"/>
              <a:gd name="connsiteX2" fmla="*/ 0 w 3819525"/>
              <a:gd name="connsiteY2" fmla="*/ 161925 h 695325"/>
              <a:gd name="connsiteX3" fmla="*/ 0 w 3819525"/>
              <a:gd name="connsiteY3" fmla="*/ 695325 h 695325"/>
              <a:gd name="connsiteX4" fmla="*/ 2419350 w 3819525"/>
              <a:gd name="connsiteY4" fmla="*/ 695325 h 695325"/>
              <a:gd name="connsiteX5" fmla="*/ 2419350 w 3819525"/>
              <a:gd name="connsiteY5" fmla="*/ 504825 h 695325"/>
              <a:gd name="connsiteX6" fmla="*/ 3819525 w 3819525"/>
              <a:gd name="connsiteY6" fmla="*/ 504825 h 695325"/>
              <a:gd name="connsiteX7" fmla="*/ 3819525 w 3819525"/>
              <a:gd name="connsiteY7" fmla="*/ 0 h 695325"/>
              <a:gd name="connsiteX8" fmla="*/ 3435350 w 3819525"/>
              <a:gd name="connsiteY8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9525" h="695325">
                <a:moveTo>
                  <a:pt x="3435350" y="0"/>
                </a:moveTo>
                <a:cubicBezTo>
                  <a:pt x="3436408" y="55033"/>
                  <a:pt x="3437467" y="106892"/>
                  <a:pt x="3438525" y="161925"/>
                </a:cubicBezTo>
                <a:lnTo>
                  <a:pt x="0" y="161925"/>
                </a:lnTo>
                <a:lnTo>
                  <a:pt x="0" y="695325"/>
                </a:lnTo>
                <a:lnTo>
                  <a:pt x="2419350" y="695325"/>
                </a:lnTo>
                <a:lnTo>
                  <a:pt x="2419350" y="504825"/>
                </a:lnTo>
                <a:lnTo>
                  <a:pt x="3819525" y="504825"/>
                </a:lnTo>
                <a:lnTo>
                  <a:pt x="3819525" y="0"/>
                </a:lnTo>
                <a:lnTo>
                  <a:pt x="343535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フリーフォーム 157"/>
          <p:cNvSpPr/>
          <p:nvPr/>
        </p:nvSpPr>
        <p:spPr>
          <a:xfrm>
            <a:off x="3913186" y="6809505"/>
            <a:ext cx="3797123" cy="686239"/>
          </a:xfrm>
          <a:custGeom>
            <a:avLst/>
            <a:gdLst>
              <a:gd name="connsiteX0" fmla="*/ 2423160 w 3779520"/>
              <a:gd name="connsiteY0" fmla="*/ 0 h 693420"/>
              <a:gd name="connsiteX1" fmla="*/ 2423160 w 3779520"/>
              <a:gd name="connsiteY1" fmla="*/ 190500 h 693420"/>
              <a:gd name="connsiteX2" fmla="*/ 0 w 3779520"/>
              <a:gd name="connsiteY2" fmla="*/ 190500 h 693420"/>
              <a:gd name="connsiteX3" fmla="*/ 0 w 3779520"/>
              <a:gd name="connsiteY3" fmla="*/ 693420 h 693420"/>
              <a:gd name="connsiteX4" fmla="*/ 601980 w 3779520"/>
              <a:gd name="connsiteY4" fmla="*/ 693420 h 693420"/>
              <a:gd name="connsiteX5" fmla="*/ 601980 w 3779520"/>
              <a:gd name="connsiteY5" fmla="*/ 533400 h 693420"/>
              <a:gd name="connsiteX6" fmla="*/ 3779520 w 3779520"/>
              <a:gd name="connsiteY6" fmla="*/ 533400 h 693420"/>
              <a:gd name="connsiteX7" fmla="*/ 3779520 w 3779520"/>
              <a:gd name="connsiteY7" fmla="*/ 30480 h 693420"/>
              <a:gd name="connsiteX8" fmla="*/ 2423160 w 3779520"/>
              <a:gd name="connsiteY8" fmla="*/ 0 h 693420"/>
              <a:gd name="connsiteX0" fmla="*/ 2423160 w 3779520"/>
              <a:gd name="connsiteY0" fmla="*/ 10002 h 703422"/>
              <a:gd name="connsiteX1" fmla="*/ 2423160 w 3779520"/>
              <a:gd name="connsiteY1" fmla="*/ 200502 h 703422"/>
              <a:gd name="connsiteX2" fmla="*/ 0 w 3779520"/>
              <a:gd name="connsiteY2" fmla="*/ 200502 h 703422"/>
              <a:gd name="connsiteX3" fmla="*/ 0 w 3779520"/>
              <a:gd name="connsiteY3" fmla="*/ 703422 h 703422"/>
              <a:gd name="connsiteX4" fmla="*/ 601980 w 3779520"/>
              <a:gd name="connsiteY4" fmla="*/ 703422 h 703422"/>
              <a:gd name="connsiteX5" fmla="*/ 601980 w 3779520"/>
              <a:gd name="connsiteY5" fmla="*/ 543402 h 703422"/>
              <a:gd name="connsiteX6" fmla="*/ 3779520 w 3779520"/>
              <a:gd name="connsiteY6" fmla="*/ 543402 h 703422"/>
              <a:gd name="connsiteX7" fmla="*/ 3779520 w 3779520"/>
              <a:gd name="connsiteY7" fmla="*/ 0 h 703422"/>
              <a:gd name="connsiteX8" fmla="*/ 2423160 w 3779520"/>
              <a:gd name="connsiteY8" fmla="*/ 10002 h 703422"/>
              <a:gd name="connsiteX0" fmla="*/ 2423160 w 3779520"/>
              <a:gd name="connsiteY0" fmla="*/ 5240 h 698660"/>
              <a:gd name="connsiteX1" fmla="*/ 2423160 w 3779520"/>
              <a:gd name="connsiteY1" fmla="*/ 195740 h 698660"/>
              <a:gd name="connsiteX2" fmla="*/ 0 w 3779520"/>
              <a:gd name="connsiteY2" fmla="*/ 195740 h 698660"/>
              <a:gd name="connsiteX3" fmla="*/ 0 w 3779520"/>
              <a:gd name="connsiteY3" fmla="*/ 698660 h 698660"/>
              <a:gd name="connsiteX4" fmla="*/ 601980 w 3779520"/>
              <a:gd name="connsiteY4" fmla="*/ 698660 h 698660"/>
              <a:gd name="connsiteX5" fmla="*/ 601980 w 3779520"/>
              <a:gd name="connsiteY5" fmla="*/ 538640 h 698660"/>
              <a:gd name="connsiteX6" fmla="*/ 3779520 w 3779520"/>
              <a:gd name="connsiteY6" fmla="*/ 538640 h 698660"/>
              <a:gd name="connsiteX7" fmla="*/ 3779520 w 3779520"/>
              <a:gd name="connsiteY7" fmla="*/ 0 h 698660"/>
              <a:gd name="connsiteX8" fmla="*/ 2423160 w 3779520"/>
              <a:gd name="connsiteY8" fmla="*/ 5240 h 69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9520" h="698660">
                <a:moveTo>
                  <a:pt x="2423160" y="5240"/>
                </a:moveTo>
                <a:lnTo>
                  <a:pt x="2423160" y="195740"/>
                </a:lnTo>
                <a:lnTo>
                  <a:pt x="0" y="195740"/>
                </a:lnTo>
                <a:lnTo>
                  <a:pt x="0" y="698660"/>
                </a:lnTo>
                <a:lnTo>
                  <a:pt x="601980" y="698660"/>
                </a:lnTo>
                <a:lnTo>
                  <a:pt x="601980" y="538640"/>
                </a:lnTo>
                <a:lnTo>
                  <a:pt x="3779520" y="538640"/>
                </a:lnTo>
                <a:lnTo>
                  <a:pt x="3779520" y="0"/>
                </a:lnTo>
                <a:lnTo>
                  <a:pt x="2423160" y="524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149850" y="4103300"/>
            <a:ext cx="180000" cy="100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982386" y="4244782"/>
            <a:ext cx="180000" cy="1001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8286837" y="447318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8774517" y="561867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11002939" y="4267421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9612717" y="7614865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5" name="図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837" y="4012661"/>
            <a:ext cx="1200000" cy="190476"/>
          </a:xfrm>
          <a:prstGeom prst="rect">
            <a:avLst/>
          </a:prstGeom>
          <a:noFill/>
        </p:spPr>
      </p:pic>
      <p:sp>
        <p:nvSpPr>
          <p:cNvPr id="166" name="正方形/長方形 165"/>
          <p:cNvSpPr/>
          <p:nvPr/>
        </p:nvSpPr>
        <p:spPr>
          <a:xfrm>
            <a:off x="7884692" y="4024407"/>
            <a:ext cx="216000" cy="151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7381962" y="6312365"/>
            <a:ext cx="19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5510949" y="6654460"/>
            <a:ext cx="19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6125287" y="6654460"/>
            <a:ext cx="10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6425752" y="6130383"/>
            <a:ext cx="10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870076" y="5948305"/>
            <a:ext cx="19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970447" y="6131414"/>
            <a:ext cx="198000" cy="10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3940494" y="6302959"/>
            <a:ext cx="198000" cy="10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472467" y="6120858"/>
            <a:ext cx="19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552895" y="7017628"/>
            <a:ext cx="198000" cy="10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8348262" y="5788527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6108862" y="160982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6106237" y="561776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9" name="図 1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166399"/>
            <a:ext cx="3589331" cy="2530059"/>
          </a:xfrm>
          <a:prstGeom prst="rect">
            <a:avLst/>
          </a:prstGeom>
        </p:spPr>
      </p:pic>
      <p:sp>
        <p:nvSpPr>
          <p:cNvPr id="180" name="正方形/長方形 179"/>
          <p:cNvSpPr/>
          <p:nvPr/>
        </p:nvSpPr>
        <p:spPr>
          <a:xfrm>
            <a:off x="15582900" y="2239258"/>
            <a:ext cx="198431" cy="31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2343022" y="166971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2247577" y="2073400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5509930" y="19765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4" name="図 1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-24077"/>
            <a:ext cx="1219048" cy="190476"/>
          </a:xfrm>
          <a:prstGeom prst="rect">
            <a:avLst/>
          </a:prstGeom>
        </p:spPr>
      </p:pic>
      <p:sp>
        <p:nvSpPr>
          <p:cNvPr id="185" name="正方形/長方形 184"/>
          <p:cNvSpPr/>
          <p:nvPr/>
        </p:nvSpPr>
        <p:spPr>
          <a:xfrm>
            <a:off x="12222043" y="-4492"/>
            <a:ext cx="126000" cy="151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4239477" y="258301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7" name="図 1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4780" y="4136459"/>
            <a:ext cx="3589331" cy="2530059"/>
          </a:xfrm>
          <a:prstGeom prst="rect">
            <a:avLst/>
          </a:prstGeom>
          <a:noFill/>
        </p:spPr>
      </p:pic>
      <p:sp>
        <p:nvSpPr>
          <p:cNvPr id="188" name="正方形/長方形 187"/>
          <p:cNvSpPr/>
          <p:nvPr/>
        </p:nvSpPr>
        <p:spPr>
          <a:xfrm>
            <a:off x="15605680" y="6209318"/>
            <a:ext cx="198431" cy="317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2365802" y="563977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12270357" y="6043460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5532710" y="416771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2" name="図 1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4780" y="3945983"/>
            <a:ext cx="1219048" cy="190476"/>
          </a:xfrm>
          <a:prstGeom prst="rect">
            <a:avLst/>
          </a:prstGeom>
          <a:noFill/>
        </p:spPr>
      </p:pic>
      <p:sp>
        <p:nvSpPr>
          <p:cNvPr id="193" name="正方形/長方形 192"/>
          <p:cNvSpPr/>
          <p:nvPr/>
        </p:nvSpPr>
        <p:spPr>
          <a:xfrm>
            <a:off x="12244823" y="3965568"/>
            <a:ext cx="126000" cy="151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14262257" y="655307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22777" cy="51668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41" y="0"/>
            <a:ext cx="2545301" cy="396274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05837" y="271646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38339" y="1025831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09938" y="1025831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8022" y="1842539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303198" y="1834724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40099" y="3206324"/>
            <a:ext cx="28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00410" y="3933373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59025" y="4609401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975473" y="3591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164568" y="3591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13092" y="133915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513092" y="267855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399767" y="142121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399767" y="313006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41145" y="38727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84313" y="38727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393" y="0"/>
            <a:ext cx="4122777" cy="5166808"/>
          </a:xfrm>
          <a:prstGeom prst="rect">
            <a:avLst/>
          </a:prstGeom>
          <a:noFill/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34" y="0"/>
            <a:ext cx="2545301" cy="3962743"/>
          </a:xfrm>
          <a:prstGeom prst="rect">
            <a:avLst/>
          </a:prstGeom>
          <a:noFill/>
        </p:spPr>
      </p:pic>
      <p:sp>
        <p:nvSpPr>
          <p:cNvPr id="31" name="正方形/長方形 30"/>
          <p:cNvSpPr/>
          <p:nvPr/>
        </p:nvSpPr>
        <p:spPr>
          <a:xfrm>
            <a:off x="8764230" y="271646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796732" y="1025831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168331" y="1025831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46415" y="1842539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361591" y="183472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498492" y="3206324"/>
            <a:ext cx="28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458803" y="393337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517418" y="4609401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033866" y="3591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222961" y="3591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571485" y="133915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571485" y="267855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458160" y="142121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458160" y="313006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399538" y="387274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942706" y="387274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4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4" y="1510610"/>
            <a:ext cx="3772227" cy="16994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74" y="3329160"/>
            <a:ext cx="2339543" cy="28958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189" y="1689035"/>
            <a:ext cx="3322608" cy="483911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77824" y="206172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128939" y="362627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3422" y="263615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800728" y="283727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946971" y="249730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529216" y="249730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97924" y="612127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54" y="1510610"/>
            <a:ext cx="3772227" cy="1699407"/>
          </a:xfrm>
          <a:prstGeom prst="rect">
            <a:avLst/>
          </a:prstGeom>
          <a:noFill/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54" y="3358574"/>
            <a:ext cx="2339543" cy="2895851"/>
          </a:xfrm>
          <a:prstGeom prst="rect">
            <a:avLst/>
          </a:prstGeom>
          <a:noFill/>
        </p:spPr>
      </p:pic>
      <p:sp>
        <p:nvSpPr>
          <p:cNvPr id="19" name="正方形/長方形 18"/>
          <p:cNvSpPr/>
          <p:nvPr/>
        </p:nvSpPr>
        <p:spPr>
          <a:xfrm>
            <a:off x="7208204" y="206172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59319" y="365568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943802" y="26361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7031108" y="283727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9177351" y="249730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759596" y="249730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328304" y="615068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917" y="3358574"/>
            <a:ext cx="3528366" cy="2972058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4200629" y="6217313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157274" y="338201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801674" y="524598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92660" y="523817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297" y="3363687"/>
            <a:ext cx="3528366" cy="2972058"/>
          </a:xfrm>
          <a:prstGeom prst="rect">
            <a:avLst/>
          </a:prstGeom>
          <a:noFill/>
        </p:spPr>
      </p:pic>
      <p:sp>
        <p:nvSpPr>
          <p:cNvPr id="32" name="正方形/長方形 31"/>
          <p:cNvSpPr/>
          <p:nvPr/>
        </p:nvSpPr>
        <p:spPr>
          <a:xfrm>
            <a:off x="10431009" y="6222426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387654" y="338713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32054" y="525110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123040" y="524328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57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4022" cy="26977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98" y="0"/>
            <a:ext cx="4054191" cy="249195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375445" y="4714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659083" y="2178168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66920" y="4714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30521" y="87948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62076" y="124597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78415" y="135148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7675" y="183604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1584" y="206659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7680" y="230496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68295" y="230105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83218" y="229715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72911" y="183213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64387" y="20705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27733" y="419218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881583" y="55891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63933" y="217816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05483" y="122710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77261" y="3126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45850" y="10550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32472" y="81103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210"/>
            <a:ext cx="3254022" cy="2697714"/>
          </a:xfrm>
          <a:prstGeom prst="rect">
            <a:avLst/>
          </a:prstGeom>
          <a:noFill/>
        </p:spPr>
      </p:pic>
      <p:sp>
        <p:nvSpPr>
          <p:cNvPr id="33" name="正方形/長方形 32"/>
          <p:cNvSpPr/>
          <p:nvPr/>
        </p:nvSpPr>
        <p:spPr>
          <a:xfrm>
            <a:off x="1375445" y="29343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566920" y="29343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430521" y="376669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362076" y="413318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78415" y="423869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77675" y="472325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81584" y="495380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77680" y="519217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268295" y="518826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83218" y="518436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072911" y="471934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264387" y="495771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98" y="0"/>
            <a:ext cx="3894157" cy="2187130"/>
          </a:xfrm>
          <a:prstGeom prst="rect">
            <a:avLst/>
          </a:prstGeom>
        </p:spPr>
      </p:pic>
      <p:sp>
        <p:nvSpPr>
          <p:cNvPr id="46" name="正方形/長方形 45"/>
          <p:cNvSpPr/>
          <p:nvPr/>
        </p:nvSpPr>
        <p:spPr>
          <a:xfrm>
            <a:off x="8962400" y="948859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668955" y="123412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738724" y="45287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287784" y="132412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291756" y="10307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840270" y="10307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193941" y="124975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98" y="2626671"/>
            <a:ext cx="4054191" cy="2491956"/>
          </a:xfrm>
          <a:prstGeom prst="rect">
            <a:avLst/>
          </a:prstGeom>
          <a:noFill/>
        </p:spPr>
      </p:pic>
      <p:sp>
        <p:nvSpPr>
          <p:cNvPr id="54" name="正方形/長方形 53"/>
          <p:cNvSpPr/>
          <p:nvPr/>
        </p:nvSpPr>
        <p:spPr>
          <a:xfrm>
            <a:off x="3659083" y="480483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827733" y="3045889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881583" y="318558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363933" y="480483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605483" y="385377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177261" y="265793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45850" y="273217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832472" y="343770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98" y="2626671"/>
            <a:ext cx="3894157" cy="2187130"/>
          </a:xfrm>
          <a:prstGeom prst="rect">
            <a:avLst/>
          </a:prstGeom>
          <a:noFill/>
        </p:spPr>
      </p:pic>
      <p:sp>
        <p:nvSpPr>
          <p:cNvPr id="63" name="正方形/長方形 62"/>
          <p:cNvSpPr/>
          <p:nvPr/>
        </p:nvSpPr>
        <p:spPr>
          <a:xfrm>
            <a:off x="8962400" y="3575530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668955" y="386079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738724" y="307954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287784" y="395079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291756" y="272974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840270" y="27297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193941" y="387642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03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7087" cy="3947502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403308" y="194249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9402" y="287642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87185" y="3185133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37696" y="297424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1019" y="184492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808219" y="313055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57173" y="273990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036405" y="281274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946152" y="2274277"/>
            <a:ext cx="101600" cy="429846"/>
          </a:xfrm>
          <a:custGeom>
            <a:avLst/>
            <a:gdLst>
              <a:gd name="connsiteX0" fmla="*/ 101600 w 101600"/>
              <a:gd name="connsiteY0" fmla="*/ 429846 h 429846"/>
              <a:gd name="connsiteX1" fmla="*/ 0 w 101600"/>
              <a:gd name="connsiteY1" fmla="*/ 0 h 4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429846">
                <a:moveTo>
                  <a:pt x="101600" y="429846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055937" y="2243015"/>
            <a:ext cx="119877" cy="328247"/>
          </a:xfrm>
          <a:custGeom>
            <a:avLst/>
            <a:gdLst>
              <a:gd name="connsiteX0" fmla="*/ 0 w 119877"/>
              <a:gd name="connsiteY0" fmla="*/ 328247 h 328247"/>
              <a:gd name="connsiteX1" fmla="*/ 117231 w 119877"/>
              <a:gd name="connsiteY1" fmla="*/ 125047 h 328247"/>
              <a:gd name="connsiteX2" fmla="*/ 70338 w 119877"/>
              <a:gd name="connsiteY2" fmla="*/ 0 h 32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77" h="328247">
                <a:moveTo>
                  <a:pt x="0" y="328247"/>
                </a:moveTo>
                <a:cubicBezTo>
                  <a:pt x="52754" y="254001"/>
                  <a:pt x="105508" y="179755"/>
                  <a:pt x="117231" y="125047"/>
                </a:cubicBezTo>
                <a:cubicBezTo>
                  <a:pt x="128954" y="70339"/>
                  <a:pt x="99646" y="35169"/>
                  <a:pt x="70338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43199" y="7054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710939" y="7054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701539" y="7054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345" y="0"/>
            <a:ext cx="4237087" cy="3947502"/>
          </a:xfrm>
          <a:prstGeom prst="rect">
            <a:avLst/>
          </a:prstGeom>
          <a:noFill/>
        </p:spPr>
      </p:pic>
      <p:sp>
        <p:nvSpPr>
          <p:cNvPr id="27" name="正方形/長方形 26"/>
          <p:cNvSpPr/>
          <p:nvPr/>
        </p:nvSpPr>
        <p:spPr>
          <a:xfrm>
            <a:off x="4774653" y="194249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70747" y="287642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658530" y="318513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09041" y="297424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722364" y="184492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179564" y="313055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528518" y="273990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407750" y="281274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7317497" y="2274277"/>
            <a:ext cx="101600" cy="429846"/>
          </a:xfrm>
          <a:custGeom>
            <a:avLst/>
            <a:gdLst>
              <a:gd name="connsiteX0" fmla="*/ 101600 w 101600"/>
              <a:gd name="connsiteY0" fmla="*/ 429846 h 429846"/>
              <a:gd name="connsiteX1" fmla="*/ 0 w 101600"/>
              <a:gd name="connsiteY1" fmla="*/ 0 h 4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429846">
                <a:moveTo>
                  <a:pt x="101600" y="429846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8427282" y="2243015"/>
            <a:ext cx="119877" cy="328247"/>
          </a:xfrm>
          <a:custGeom>
            <a:avLst/>
            <a:gdLst>
              <a:gd name="connsiteX0" fmla="*/ 0 w 119877"/>
              <a:gd name="connsiteY0" fmla="*/ 328247 h 328247"/>
              <a:gd name="connsiteX1" fmla="*/ 117231 w 119877"/>
              <a:gd name="connsiteY1" fmla="*/ 125047 h 328247"/>
              <a:gd name="connsiteX2" fmla="*/ 70338 w 119877"/>
              <a:gd name="connsiteY2" fmla="*/ 0 h 32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77" h="328247">
                <a:moveTo>
                  <a:pt x="0" y="328247"/>
                </a:moveTo>
                <a:cubicBezTo>
                  <a:pt x="52754" y="254001"/>
                  <a:pt x="105508" y="179755"/>
                  <a:pt x="117231" y="125047"/>
                </a:cubicBezTo>
                <a:cubicBezTo>
                  <a:pt x="128954" y="70339"/>
                  <a:pt x="99646" y="35169"/>
                  <a:pt x="70338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14544" y="7054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82284" y="7054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072884" y="7054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8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lang="ja-JP" altLang="en-US" dirty="0"/>
              <a:t>知覚</a:t>
            </a:r>
            <a:r>
              <a:rPr kumimoji="1" lang="ja-JP" altLang="en-US" dirty="0" smtClean="0"/>
              <a:t>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929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7502" cy="14326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08" y="0"/>
            <a:ext cx="4229467" cy="36655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085" y="0"/>
            <a:ext cx="3391194" cy="17756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620" y="1897547"/>
            <a:ext cx="3292125" cy="1646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001" y="3619823"/>
            <a:ext cx="4191363" cy="19280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332" y="5624063"/>
            <a:ext cx="2430991" cy="181371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430331" y="134268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914468" y="1613746"/>
            <a:ext cx="90000" cy="1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91331" y="230164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497837" y="1730746"/>
            <a:ext cx="10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781557" y="354052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07537" y="143740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95217" y="226798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842542" y="53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834922" y="27090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640862" y="21375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648482" y="27090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8557365" y="2287042"/>
            <a:ext cx="1081935" cy="2330677"/>
          </a:xfrm>
          <a:custGeom>
            <a:avLst/>
            <a:gdLst>
              <a:gd name="connsiteX0" fmla="*/ 1310823 w 1310823"/>
              <a:gd name="connsiteY0" fmla="*/ 0 h 2446020"/>
              <a:gd name="connsiteX1" fmla="*/ 442143 w 1310823"/>
              <a:gd name="connsiteY1" fmla="*/ 396240 h 2446020"/>
              <a:gd name="connsiteX2" fmla="*/ 183 w 1310823"/>
              <a:gd name="connsiteY2" fmla="*/ 1379220 h 2446020"/>
              <a:gd name="connsiteX3" fmla="*/ 487863 w 1310823"/>
              <a:gd name="connsiteY3" fmla="*/ 244602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823" h="2446020">
                <a:moveTo>
                  <a:pt x="1310823" y="0"/>
                </a:moveTo>
                <a:cubicBezTo>
                  <a:pt x="985703" y="83185"/>
                  <a:pt x="660583" y="166370"/>
                  <a:pt x="442143" y="396240"/>
                </a:cubicBezTo>
                <a:cubicBezTo>
                  <a:pt x="223703" y="626110"/>
                  <a:pt x="-7437" y="1037590"/>
                  <a:pt x="183" y="1379220"/>
                </a:cubicBezTo>
                <a:cubicBezTo>
                  <a:pt x="7803" y="1720850"/>
                  <a:pt x="247833" y="2083435"/>
                  <a:pt x="487863" y="24460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172700" y="3985260"/>
            <a:ext cx="807720" cy="754380"/>
          </a:xfrm>
          <a:custGeom>
            <a:avLst/>
            <a:gdLst>
              <a:gd name="connsiteX0" fmla="*/ 0 w 762000"/>
              <a:gd name="connsiteY0" fmla="*/ 0 h 754380"/>
              <a:gd name="connsiteX1" fmla="*/ 373380 w 762000"/>
              <a:gd name="connsiteY1" fmla="*/ 106680 h 754380"/>
              <a:gd name="connsiteX2" fmla="*/ 617220 w 762000"/>
              <a:gd name="connsiteY2" fmla="*/ 624840 h 754380"/>
              <a:gd name="connsiteX3" fmla="*/ 762000 w 762000"/>
              <a:gd name="connsiteY3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754380">
                <a:moveTo>
                  <a:pt x="0" y="0"/>
                </a:moveTo>
                <a:cubicBezTo>
                  <a:pt x="135255" y="1270"/>
                  <a:pt x="270510" y="2540"/>
                  <a:pt x="373380" y="106680"/>
                </a:cubicBezTo>
                <a:cubicBezTo>
                  <a:pt x="476250" y="210820"/>
                  <a:pt x="552450" y="516890"/>
                  <a:pt x="617220" y="624840"/>
                </a:cubicBezTo>
                <a:cubicBezTo>
                  <a:pt x="681990" y="732790"/>
                  <a:pt x="721995" y="743585"/>
                  <a:pt x="762000" y="75438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011431" y="579986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195560" y="6057900"/>
            <a:ext cx="72000" cy="967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吹き出し 24"/>
          <p:cNvSpPr/>
          <p:nvPr/>
        </p:nvSpPr>
        <p:spPr>
          <a:xfrm>
            <a:off x="8503920" y="5387819"/>
            <a:ext cx="876351" cy="412044"/>
          </a:xfrm>
          <a:prstGeom prst="wedgeRectCallout">
            <a:avLst>
              <a:gd name="adj1" fmla="val 139536"/>
              <a:gd name="adj2" fmla="val 14763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縦には同じ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方位選択性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900" dirty="0" smtClean="0">
                <a:solidFill>
                  <a:schemeClr val="tx1"/>
                </a:solidFill>
              </a:rPr>
              <a:t>→機能コラム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/>
          <p:cNvCxnSpPr>
            <a:endCxn id="28" idx="1"/>
          </p:cNvCxnSpPr>
          <p:nvPr/>
        </p:nvCxnSpPr>
        <p:spPr>
          <a:xfrm flipV="1">
            <a:off x="10355580" y="5720437"/>
            <a:ext cx="491305" cy="26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10846885" y="5535771"/>
            <a:ext cx="97974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方位は</a:t>
            </a:r>
            <a:endParaRPr kumimoji="1" lang="en-US" altLang="ja-JP" sz="900" dirty="0" smtClean="0"/>
          </a:p>
          <a:p>
            <a:pPr algn="ctr"/>
            <a:r>
              <a:rPr kumimoji="1" lang="ja-JP" altLang="en-US" sz="900" dirty="0" smtClean="0"/>
              <a:t>連続的に変化</a:t>
            </a:r>
            <a:endParaRPr kumimoji="1" lang="ja-JP" altLang="en-US" sz="900" dirty="0"/>
          </a:p>
        </p:txBody>
      </p:sp>
      <p:cxnSp>
        <p:nvCxnSpPr>
          <p:cNvPr id="30" name="直線矢印コネクタ 29"/>
          <p:cNvCxnSpPr>
            <a:endCxn id="24" idx="0"/>
          </p:cNvCxnSpPr>
          <p:nvPr/>
        </p:nvCxnSpPr>
        <p:spPr>
          <a:xfrm>
            <a:off x="10011431" y="5135880"/>
            <a:ext cx="220129" cy="922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endCxn id="24" idx="0"/>
          </p:cNvCxnSpPr>
          <p:nvPr/>
        </p:nvCxnSpPr>
        <p:spPr>
          <a:xfrm flipH="1">
            <a:off x="10231560" y="5044440"/>
            <a:ext cx="886020" cy="1013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014860" y="5404061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059860" y="5672476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419471" y="7314141"/>
            <a:ext cx="16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405337" y="643382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02187" y="5728920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964231" y="394705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402851" y="46821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180091" y="389733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462031" y="520797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297951" y="520035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770391" y="364587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1919231" y="36534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421651" y="47202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231151" y="46059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181871" y="344775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7219"/>
            <a:ext cx="3947502" cy="1432684"/>
          </a:xfrm>
          <a:prstGeom prst="rect">
            <a:avLst/>
          </a:prstGeom>
          <a:noFill/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08" y="3887219"/>
            <a:ext cx="4229467" cy="3665538"/>
          </a:xfrm>
          <a:prstGeom prst="rect">
            <a:avLst/>
          </a:prstGeom>
          <a:noFill/>
        </p:spPr>
      </p:pic>
      <p:sp>
        <p:nvSpPr>
          <p:cNvPr id="54" name="正方形/長方形 53"/>
          <p:cNvSpPr/>
          <p:nvPr/>
        </p:nvSpPr>
        <p:spPr>
          <a:xfrm>
            <a:off x="3430331" y="522990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914468" y="5500965"/>
            <a:ext cx="90000" cy="1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591331" y="411738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497837" y="5617965"/>
            <a:ext cx="10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781557" y="74277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907537" y="532462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395217" y="615520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844" y="0"/>
            <a:ext cx="3391194" cy="1775614"/>
          </a:xfrm>
          <a:prstGeom prst="rect">
            <a:avLst/>
          </a:prstGeom>
          <a:noFill/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379" y="1897547"/>
            <a:ext cx="3292125" cy="1646063"/>
          </a:xfrm>
          <a:prstGeom prst="rect">
            <a:avLst/>
          </a:prstGeom>
          <a:noFill/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7760" y="3619823"/>
            <a:ext cx="4191363" cy="1928027"/>
          </a:xfrm>
          <a:prstGeom prst="rect">
            <a:avLst/>
          </a:prstGeom>
          <a:noFill/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3091" y="5624063"/>
            <a:ext cx="2430991" cy="1813717"/>
          </a:xfrm>
          <a:prstGeom prst="rect">
            <a:avLst/>
          </a:prstGeom>
          <a:noFill/>
        </p:spPr>
      </p:pic>
      <p:sp>
        <p:nvSpPr>
          <p:cNvPr id="65" name="正方形/長方形 64"/>
          <p:cNvSpPr/>
          <p:nvPr/>
        </p:nvSpPr>
        <p:spPr>
          <a:xfrm>
            <a:off x="14097301" y="537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4089681" y="270906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5895621" y="213756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5903241" y="270906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12812124" y="2287042"/>
            <a:ext cx="1081935" cy="2330677"/>
          </a:xfrm>
          <a:custGeom>
            <a:avLst/>
            <a:gdLst>
              <a:gd name="connsiteX0" fmla="*/ 1310823 w 1310823"/>
              <a:gd name="connsiteY0" fmla="*/ 0 h 2446020"/>
              <a:gd name="connsiteX1" fmla="*/ 442143 w 1310823"/>
              <a:gd name="connsiteY1" fmla="*/ 396240 h 2446020"/>
              <a:gd name="connsiteX2" fmla="*/ 183 w 1310823"/>
              <a:gd name="connsiteY2" fmla="*/ 1379220 h 2446020"/>
              <a:gd name="connsiteX3" fmla="*/ 487863 w 1310823"/>
              <a:gd name="connsiteY3" fmla="*/ 244602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823" h="2446020">
                <a:moveTo>
                  <a:pt x="1310823" y="0"/>
                </a:moveTo>
                <a:cubicBezTo>
                  <a:pt x="985703" y="83185"/>
                  <a:pt x="660583" y="166370"/>
                  <a:pt x="442143" y="396240"/>
                </a:cubicBezTo>
                <a:cubicBezTo>
                  <a:pt x="223703" y="626110"/>
                  <a:pt x="-7437" y="1037590"/>
                  <a:pt x="183" y="1379220"/>
                </a:cubicBezTo>
                <a:cubicBezTo>
                  <a:pt x="7803" y="1720850"/>
                  <a:pt x="247833" y="2083435"/>
                  <a:pt x="487863" y="24460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14427459" y="3985260"/>
            <a:ext cx="807720" cy="754380"/>
          </a:xfrm>
          <a:custGeom>
            <a:avLst/>
            <a:gdLst>
              <a:gd name="connsiteX0" fmla="*/ 0 w 762000"/>
              <a:gd name="connsiteY0" fmla="*/ 0 h 754380"/>
              <a:gd name="connsiteX1" fmla="*/ 373380 w 762000"/>
              <a:gd name="connsiteY1" fmla="*/ 106680 h 754380"/>
              <a:gd name="connsiteX2" fmla="*/ 617220 w 762000"/>
              <a:gd name="connsiteY2" fmla="*/ 624840 h 754380"/>
              <a:gd name="connsiteX3" fmla="*/ 762000 w 762000"/>
              <a:gd name="connsiteY3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754380">
                <a:moveTo>
                  <a:pt x="0" y="0"/>
                </a:moveTo>
                <a:cubicBezTo>
                  <a:pt x="135255" y="1270"/>
                  <a:pt x="270510" y="2540"/>
                  <a:pt x="373380" y="106680"/>
                </a:cubicBezTo>
                <a:cubicBezTo>
                  <a:pt x="476250" y="210820"/>
                  <a:pt x="552450" y="516890"/>
                  <a:pt x="617220" y="624840"/>
                </a:cubicBezTo>
                <a:cubicBezTo>
                  <a:pt x="681990" y="732790"/>
                  <a:pt x="721995" y="743585"/>
                  <a:pt x="762000" y="75438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4266190" y="579986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4450319" y="6057900"/>
            <a:ext cx="72000" cy="967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四角形吹き出し 72"/>
          <p:cNvSpPr/>
          <p:nvPr/>
        </p:nvSpPr>
        <p:spPr>
          <a:xfrm>
            <a:off x="12758679" y="5387819"/>
            <a:ext cx="876351" cy="412044"/>
          </a:xfrm>
          <a:prstGeom prst="wedgeRectCallout">
            <a:avLst>
              <a:gd name="adj1" fmla="val 139536"/>
              <a:gd name="adj2" fmla="val 1476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縦には同じ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方位選択性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900" dirty="0" smtClean="0">
                <a:solidFill>
                  <a:schemeClr val="tx1"/>
                </a:solidFill>
              </a:rPr>
              <a:t>→機能コラム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cxnSp>
        <p:nvCxnSpPr>
          <p:cNvPr id="74" name="直線矢印コネクタ 73"/>
          <p:cNvCxnSpPr>
            <a:endCxn id="75" idx="1"/>
          </p:cNvCxnSpPr>
          <p:nvPr/>
        </p:nvCxnSpPr>
        <p:spPr>
          <a:xfrm flipV="1">
            <a:off x="14610339" y="5720437"/>
            <a:ext cx="491305" cy="26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ボックス 74"/>
          <p:cNvSpPr txBox="1"/>
          <p:nvPr/>
        </p:nvSpPr>
        <p:spPr>
          <a:xfrm>
            <a:off x="15101644" y="5535771"/>
            <a:ext cx="97974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方位は</a:t>
            </a:r>
            <a:endParaRPr kumimoji="1" lang="en-US" altLang="ja-JP" sz="900" dirty="0" smtClean="0"/>
          </a:p>
          <a:p>
            <a:pPr algn="ctr"/>
            <a:r>
              <a:rPr kumimoji="1" lang="ja-JP" altLang="en-US" sz="900" dirty="0" smtClean="0"/>
              <a:t>連続的に変化</a:t>
            </a:r>
            <a:endParaRPr kumimoji="1" lang="ja-JP" altLang="en-US" sz="900" dirty="0"/>
          </a:p>
        </p:txBody>
      </p:sp>
      <p:cxnSp>
        <p:nvCxnSpPr>
          <p:cNvPr id="76" name="直線矢印コネクタ 75"/>
          <p:cNvCxnSpPr>
            <a:endCxn id="72" idx="0"/>
          </p:cNvCxnSpPr>
          <p:nvPr/>
        </p:nvCxnSpPr>
        <p:spPr>
          <a:xfrm>
            <a:off x="14266190" y="5135880"/>
            <a:ext cx="220129" cy="922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endCxn id="72" idx="0"/>
          </p:cNvCxnSpPr>
          <p:nvPr/>
        </p:nvCxnSpPr>
        <p:spPr>
          <a:xfrm flipH="1">
            <a:off x="14486319" y="5044440"/>
            <a:ext cx="886020" cy="1013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13269619" y="540406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3314619" y="5672476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674230" y="7314141"/>
            <a:ext cx="16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5660096" y="6433822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5256946" y="5728920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3218990" y="394705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4657610" y="468219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434850" y="389733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5716790" y="520797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3552710" y="52003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4025150" y="364587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6173990" y="365349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2676410" y="472029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2485910" y="460599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4436630" y="344775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721565" y="344602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4974170" y="345238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44708" cy="32159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50" y="0"/>
            <a:ext cx="4176122" cy="31016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114" y="0"/>
            <a:ext cx="4183743" cy="37265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881675" y="30859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29375" y="206204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57850" y="9904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81800" y="161804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907328" y="161804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61630" y="1669809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61630" y="1907324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94977" y="2888398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618878" y="2893161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16932" y="157504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17002" y="167505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83680" y="17655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683242" y="344730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08492" y="360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32472" y="27128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250147" y="360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529547" y="9904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863048" y="4384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325014" y="13432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223481" y="862990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253014" y="40604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981734" y="151795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039661" y="268000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870471" y="146819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56193" y="166346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89914" y="94547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744454" y="2536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289655" y="105660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289655" y="945479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975580" y="2536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9458693" y="1243013"/>
            <a:ext cx="602058" cy="676275"/>
          </a:xfrm>
          <a:custGeom>
            <a:avLst/>
            <a:gdLst>
              <a:gd name="connsiteX0" fmla="*/ 37732 w 602058"/>
              <a:gd name="connsiteY0" fmla="*/ 0 h 676275"/>
              <a:gd name="connsiteX1" fmla="*/ 28207 w 602058"/>
              <a:gd name="connsiteY1" fmla="*/ 76200 h 676275"/>
              <a:gd name="connsiteX2" fmla="*/ 352057 w 602058"/>
              <a:gd name="connsiteY2" fmla="*/ 185737 h 676275"/>
              <a:gd name="connsiteX3" fmla="*/ 566370 w 602058"/>
              <a:gd name="connsiteY3" fmla="*/ 404812 h 676275"/>
              <a:gd name="connsiteX4" fmla="*/ 599707 w 602058"/>
              <a:gd name="connsiteY4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58" h="676275">
                <a:moveTo>
                  <a:pt x="37732" y="0"/>
                </a:moveTo>
                <a:cubicBezTo>
                  <a:pt x="6775" y="22622"/>
                  <a:pt x="-24181" y="45244"/>
                  <a:pt x="28207" y="76200"/>
                </a:cubicBezTo>
                <a:cubicBezTo>
                  <a:pt x="80595" y="107156"/>
                  <a:pt x="262363" y="130968"/>
                  <a:pt x="352057" y="185737"/>
                </a:cubicBezTo>
                <a:cubicBezTo>
                  <a:pt x="441751" y="240506"/>
                  <a:pt x="525095" y="323056"/>
                  <a:pt x="566370" y="404812"/>
                </a:cubicBezTo>
                <a:cubicBezTo>
                  <a:pt x="607645" y="486568"/>
                  <a:pt x="603676" y="581421"/>
                  <a:pt x="599707" y="67627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9982200" y="1574800"/>
            <a:ext cx="952500" cy="190500"/>
          </a:xfrm>
          <a:custGeom>
            <a:avLst/>
            <a:gdLst>
              <a:gd name="connsiteX0" fmla="*/ 0 w 952500"/>
              <a:gd name="connsiteY0" fmla="*/ 0 h 190500"/>
              <a:gd name="connsiteX1" fmla="*/ 50800 w 952500"/>
              <a:gd name="connsiteY1" fmla="*/ 63500 h 190500"/>
              <a:gd name="connsiteX2" fmla="*/ 209550 w 952500"/>
              <a:gd name="connsiteY2" fmla="*/ 101600 h 190500"/>
              <a:gd name="connsiteX3" fmla="*/ 635000 w 952500"/>
              <a:gd name="connsiteY3" fmla="*/ 82550 h 190500"/>
              <a:gd name="connsiteX4" fmla="*/ 952500 w 952500"/>
              <a:gd name="connsiteY4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190500">
                <a:moveTo>
                  <a:pt x="0" y="0"/>
                </a:moveTo>
                <a:cubicBezTo>
                  <a:pt x="7937" y="23283"/>
                  <a:pt x="15875" y="46567"/>
                  <a:pt x="50800" y="63500"/>
                </a:cubicBezTo>
                <a:cubicBezTo>
                  <a:pt x="85725" y="80433"/>
                  <a:pt x="112183" y="98425"/>
                  <a:pt x="209550" y="101600"/>
                </a:cubicBezTo>
                <a:cubicBezTo>
                  <a:pt x="306917" y="104775"/>
                  <a:pt x="511175" y="67733"/>
                  <a:pt x="635000" y="82550"/>
                </a:cubicBezTo>
                <a:cubicBezTo>
                  <a:pt x="758825" y="97367"/>
                  <a:pt x="855662" y="143933"/>
                  <a:pt x="952500" y="190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10033000" y="3225800"/>
            <a:ext cx="996950" cy="114300"/>
          </a:xfrm>
          <a:custGeom>
            <a:avLst/>
            <a:gdLst>
              <a:gd name="connsiteX0" fmla="*/ 0 w 996950"/>
              <a:gd name="connsiteY0" fmla="*/ 114300 h 114300"/>
              <a:gd name="connsiteX1" fmla="*/ 342900 w 996950"/>
              <a:gd name="connsiteY1" fmla="*/ 88900 h 114300"/>
              <a:gd name="connsiteX2" fmla="*/ 996950 w 99695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950" h="114300">
                <a:moveTo>
                  <a:pt x="0" y="114300"/>
                </a:moveTo>
                <a:cubicBezTo>
                  <a:pt x="88371" y="111125"/>
                  <a:pt x="176742" y="107950"/>
                  <a:pt x="342900" y="88900"/>
                </a:cubicBezTo>
                <a:cubicBezTo>
                  <a:pt x="509058" y="69850"/>
                  <a:pt x="753004" y="34925"/>
                  <a:pt x="99695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10344150" y="1035479"/>
            <a:ext cx="1898513" cy="2285571"/>
          </a:xfrm>
          <a:custGeom>
            <a:avLst/>
            <a:gdLst>
              <a:gd name="connsiteX0" fmla="*/ 0 w 1898513"/>
              <a:gd name="connsiteY0" fmla="*/ 2260600 h 2260600"/>
              <a:gd name="connsiteX1" fmla="*/ 273050 w 1898513"/>
              <a:gd name="connsiteY1" fmla="*/ 2108200 h 2260600"/>
              <a:gd name="connsiteX2" fmla="*/ 393700 w 1898513"/>
              <a:gd name="connsiteY2" fmla="*/ 1657350 h 2260600"/>
              <a:gd name="connsiteX3" fmla="*/ 330200 w 1898513"/>
              <a:gd name="connsiteY3" fmla="*/ 1092200 h 2260600"/>
              <a:gd name="connsiteX4" fmla="*/ 273050 w 1898513"/>
              <a:gd name="connsiteY4" fmla="*/ 444500 h 2260600"/>
              <a:gd name="connsiteX5" fmla="*/ 571500 w 1898513"/>
              <a:gd name="connsiteY5" fmla="*/ 203200 h 2260600"/>
              <a:gd name="connsiteX6" fmla="*/ 1181100 w 1898513"/>
              <a:gd name="connsiteY6" fmla="*/ 292100 h 2260600"/>
              <a:gd name="connsiteX7" fmla="*/ 1803400 w 1898513"/>
              <a:gd name="connsiteY7" fmla="*/ 273050 h 2260600"/>
              <a:gd name="connsiteX8" fmla="*/ 1885950 w 1898513"/>
              <a:gd name="connsiteY8" fmla="*/ 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8513" h="2260600">
                <a:moveTo>
                  <a:pt x="0" y="2260600"/>
                </a:moveTo>
                <a:cubicBezTo>
                  <a:pt x="103716" y="2234671"/>
                  <a:pt x="207433" y="2208742"/>
                  <a:pt x="273050" y="2108200"/>
                </a:cubicBezTo>
                <a:cubicBezTo>
                  <a:pt x="338667" y="2007658"/>
                  <a:pt x="384175" y="1826683"/>
                  <a:pt x="393700" y="1657350"/>
                </a:cubicBezTo>
                <a:cubicBezTo>
                  <a:pt x="403225" y="1488017"/>
                  <a:pt x="350308" y="1294342"/>
                  <a:pt x="330200" y="1092200"/>
                </a:cubicBezTo>
                <a:cubicBezTo>
                  <a:pt x="310092" y="890058"/>
                  <a:pt x="232833" y="592667"/>
                  <a:pt x="273050" y="444500"/>
                </a:cubicBezTo>
                <a:cubicBezTo>
                  <a:pt x="313267" y="296333"/>
                  <a:pt x="420158" y="228600"/>
                  <a:pt x="571500" y="203200"/>
                </a:cubicBezTo>
                <a:cubicBezTo>
                  <a:pt x="722842" y="177800"/>
                  <a:pt x="975783" y="280458"/>
                  <a:pt x="1181100" y="292100"/>
                </a:cubicBezTo>
                <a:cubicBezTo>
                  <a:pt x="1386417" y="303742"/>
                  <a:pt x="1685925" y="321733"/>
                  <a:pt x="1803400" y="273050"/>
                </a:cubicBezTo>
                <a:cubicBezTo>
                  <a:pt x="1920875" y="224367"/>
                  <a:pt x="1903412" y="112183"/>
                  <a:pt x="188595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837780" y="1516801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455886" y="340610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288928" y="360737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894201" y="297625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367"/>
            <a:ext cx="4244708" cy="3215919"/>
          </a:xfrm>
          <a:prstGeom prst="rect">
            <a:avLst/>
          </a:prstGeom>
          <a:noFill/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50" y="3855367"/>
            <a:ext cx="4176122" cy="3101609"/>
          </a:xfrm>
          <a:prstGeom prst="rect">
            <a:avLst/>
          </a:prstGeom>
          <a:noFill/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114" y="3855367"/>
            <a:ext cx="4183743" cy="3726503"/>
          </a:xfrm>
          <a:prstGeom prst="rect">
            <a:avLst/>
          </a:prstGeom>
          <a:noFill/>
        </p:spPr>
      </p:pic>
      <p:sp>
        <p:nvSpPr>
          <p:cNvPr id="46" name="正方形/長方形 45"/>
          <p:cNvSpPr/>
          <p:nvPr/>
        </p:nvSpPr>
        <p:spPr>
          <a:xfrm>
            <a:off x="1881675" y="694134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529375" y="591740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757850" y="484584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881800" y="4017171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907328" y="4017171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761630" y="5525176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761630" y="5762691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894977" y="6743765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618878" y="6748528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516932" y="543041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017002" y="553042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083680" y="562091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683242" y="420009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508492" y="385897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532472" y="4126650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50147" y="385897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529547" y="484584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863048" y="389920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325014" y="398969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223481" y="4718357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253014" y="389597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981734" y="537332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039661" y="653537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870471" y="532356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956193" y="551882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689914" y="480084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744454" y="388073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289655" y="491197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289655" y="4800846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975580" y="3880731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9458693" y="5098380"/>
            <a:ext cx="602058" cy="676275"/>
          </a:xfrm>
          <a:custGeom>
            <a:avLst/>
            <a:gdLst>
              <a:gd name="connsiteX0" fmla="*/ 37732 w 602058"/>
              <a:gd name="connsiteY0" fmla="*/ 0 h 676275"/>
              <a:gd name="connsiteX1" fmla="*/ 28207 w 602058"/>
              <a:gd name="connsiteY1" fmla="*/ 76200 h 676275"/>
              <a:gd name="connsiteX2" fmla="*/ 352057 w 602058"/>
              <a:gd name="connsiteY2" fmla="*/ 185737 h 676275"/>
              <a:gd name="connsiteX3" fmla="*/ 566370 w 602058"/>
              <a:gd name="connsiteY3" fmla="*/ 404812 h 676275"/>
              <a:gd name="connsiteX4" fmla="*/ 599707 w 602058"/>
              <a:gd name="connsiteY4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58" h="676275">
                <a:moveTo>
                  <a:pt x="37732" y="0"/>
                </a:moveTo>
                <a:cubicBezTo>
                  <a:pt x="6775" y="22622"/>
                  <a:pt x="-24181" y="45244"/>
                  <a:pt x="28207" y="76200"/>
                </a:cubicBezTo>
                <a:cubicBezTo>
                  <a:pt x="80595" y="107156"/>
                  <a:pt x="262363" y="130968"/>
                  <a:pt x="352057" y="185737"/>
                </a:cubicBezTo>
                <a:cubicBezTo>
                  <a:pt x="441751" y="240506"/>
                  <a:pt x="525095" y="323056"/>
                  <a:pt x="566370" y="404812"/>
                </a:cubicBezTo>
                <a:cubicBezTo>
                  <a:pt x="607645" y="486568"/>
                  <a:pt x="603676" y="581421"/>
                  <a:pt x="599707" y="67627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982200" y="5430167"/>
            <a:ext cx="952500" cy="190500"/>
          </a:xfrm>
          <a:custGeom>
            <a:avLst/>
            <a:gdLst>
              <a:gd name="connsiteX0" fmla="*/ 0 w 952500"/>
              <a:gd name="connsiteY0" fmla="*/ 0 h 190500"/>
              <a:gd name="connsiteX1" fmla="*/ 50800 w 952500"/>
              <a:gd name="connsiteY1" fmla="*/ 63500 h 190500"/>
              <a:gd name="connsiteX2" fmla="*/ 209550 w 952500"/>
              <a:gd name="connsiteY2" fmla="*/ 101600 h 190500"/>
              <a:gd name="connsiteX3" fmla="*/ 635000 w 952500"/>
              <a:gd name="connsiteY3" fmla="*/ 82550 h 190500"/>
              <a:gd name="connsiteX4" fmla="*/ 952500 w 952500"/>
              <a:gd name="connsiteY4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190500">
                <a:moveTo>
                  <a:pt x="0" y="0"/>
                </a:moveTo>
                <a:cubicBezTo>
                  <a:pt x="7937" y="23283"/>
                  <a:pt x="15875" y="46567"/>
                  <a:pt x="50800" y="63500"/>
                </a:cubicBezTo>
                <a:cubicBezTo>
                  <a:pt x="85725" y="80433"/>
                  <a:pt x="112183" y="98425"/>
                  <a:pt x="209550" y="101600"/>
                </a:cubicBezTo>
                <a:cubicBezTo>
                  <a:pt x="306917" y="104775"/>
                  <a:pt x="511175" y="67733"/>
                  <a:pt x="635000" y="82550"/>
                </a:cubicBezTo>
                <a:cubicBezTo>
                  <a:pt x="758825" y="97367"/>
                  <a:pt x="855662" y="143933"/>
                  <a:pt x="952500" y="190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10033000" y="7081167"/>
            <a:ext cx="996950" cy="114300"/>
          </a:xfrm>
          <a:custGeom>
            <a:avLst/>
            <a:gdLst>
              <a:gd name="connsiteX0" fmla="*/ 0 w 996950"/>
              <a:gd name="connsiteY0" fmla="*/ 114300 h 114300"/>
              <a:gd name="connsiteX1" fmla="*/ 342900 w 996950"/>
              <a:gd name="connsiteY1" fmla="*/ 88900 h 114300"/>
              <a:gd name="connsiteX2" fmla="*/ 996950 w 99695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950" h="114300">
                <a:moveTo>
                  <a:pt x="0" y="114300"/>
                </a:moveTo>
                <a:cubicBezTo>
                  <a:pt x="88371" y="111125"/>
                  <a:pt x="176742" y="107950"/>
                  <a:pt x="342900" y="88900"/>
                </a:cubicBezTo>
                <a:cubicBezTo>
                  <a:pt x="509058" y="69850"/>
                  <a:pt x="753004" y="34925"/>
                  <a:pt x="99695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10344150" y="4890846"/>
            <a:ext cx="1898513" cy="2285571"/>
          </a:xfrm>
          <a:custGeom>
            <a:avLst/>
            <a:gdLst>
              <a:gd name="connsiteX0" fmla="*/ 0 w 1898513"/>
              <a:gd name="connsiteY0" fmla="*/ 2260600 h 2260600"/>
              <a:gd name="connsiteX1" fmla="*/ 273050 w 1898513"/>
              <a:gd name="connsiteY1" fmla="*/ 2108200 h 2260600"/>
              <a:gd name="connsiteX2" fmla="*/ 393700 w 1898513"/>
              <a:gd name="connsiteY2" fmla="*/ 1657350 h 2260600"/>
              <a:gd name="connsiteX3" fmla="*/ 330200 w 1898513"/>
              <a:gd name="connsiteY3" fmla="*/ 1092200 h 2260600"/>
              <a:gd name="connsiteX4" fmla="*/ 273050 w 1898513"/>
              <a:gd name="connsiteY4" fmla="*/ 444500 h 2260600"/>
              <a:gd name="connsiteX5" fmla="*/ 571500 w 1898513"/>
              <a:gd name="connsiteY5" fmla="*/ 203200 h 2260600"/>
              <a:gd name="connsiteX6" fmla="*/ 1181100 w 1898513"/>
              <a:gd name="connsiteY6" fmla="*/ 292100 h 2260600"/>
              <a:gd name="connsiteX7" fmla="*/ 1803400 w 1898513"/>
              <a:gd name="connsiteY7" fmla="*/ 273050 h 2260600"/>
              <a:gd name="connsiteX8" fmla="*/ 1885950 w 1898513"/>
              <a:gd name="connsiteY8" fmla="*/ 0 h 226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8513" h="2260600">
                <a:moveTo>
                  <a:pt x="0" y="2260600"/>
                </a:moveTo>
                <a:cubicBezTo>
                  <a:pt x="103716" y="2234671"/>
                  <a:pt x="207433" y="2208742"/>
                  <a:pt x="273050" y="2108200"/>
                </a:cubicBezTo>
                <a:cubicBezTo>
                  <a:pt x="338667" y="2007658"/>
                  <a:pt x="384175" y="1826683"/>
                  <a:pt x="393700" y="1657350"/>
                </a:cubicBezTo>
                <a:cubicBezTo>
                  <a:pt x="403225" y="1488017"/>
                  <a:pt x="350308" y="1294342"/>
                  <a:pt x="330200" y="1092200"/>
                </a:cubicBezTo>
                <a:cubicBezTo>
                  <a:pt x="310092" y="890058"/>
                  <a:pt x="232833" y="592667"/>
                  <a:pt x="273050" y="444500"/>
                </a:cubicBezTo>
                <a:cubicBezTo>
                  <a:pt x="313267" y="296333"/>
                  <a:pt x="420158" y="228600"/>
                  <a:pt x="571500" y="203200"/>
                </a:cubicBezTo>
                <a:cubicBezTo>
                  <a:pt x="722842" y="177800"/>
                  <a:pt x="975783" y="280458"/>
                  <a:pt x="1181100" y="292100"/>
                </a:cubicBezTo>
                <a:cubicBezTo>
                  <a:pt x="1386417" y="303742"/>
                  <a:pt x="1685925" y="321733"/>
                  <a:pt x="1803400" y="273050"/>
                </a:cubicBezTo>
                <a:cubicBezTo>
                  <a:pt x="1920875" y="224367"/>
                  <a:pt x="1903412" y="112183"/>
                  <a:pt x="188595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837780" y="5372168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455886" y="7261472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288928" y="746274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894201" y="683162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72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4" y="0"/>
            <a:ext cx="3391194" cy="17756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9" y="1897547"/>
            <a:ext cx="3292125" cy="1646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8" y="2797"/>
            <a:ext cx="4191363" cy="19280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79" y="2007037"/>
            <a:ext cx="2430991" cy="181371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639541" y="537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31921" y="27090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437861" y="21375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45481" y="270906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880547" y="368234"/>
            <a:ext cx="807720" cy="754380"/>
          </a:xfrm>
          <a:custGeom>
            <a:avLst/>
            <a:gdLst>
              <a:gd name="connsiteX0" fmla="*/ 0 w 762000"/>
              <a:gd name="connsiteY0" fmla="*/ 0 h 754380"/>
              <a:gd name="connsiteX1" fmla="*/ 373380 w 762000"/>
              <a:gd name="connsiteY1" fmla="*/ 106680 h 754380"/>
              <a:gd name="connsiteX2" fmla="*/ 617220 w 762000"/>
              <a:gd name="connsiteY2" fmla="*/ 624840 h 754380"/>
              <a:gd name="connsiteX3" fmla="*/ 762000 w 762000"/>
              <a:gd name="connsiteY3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754380">
                <a:moveTo>
                  <a:pt x="0" y="0"/>
                </a:moveTo>
                <a:cubicBezTo>
                  <a:pt x="135255" y="1270"/>
                  <a:pt x="270510" y="2540"/>
                  <a:pt x="373380" y="106680"/>
                </a:cubicBezTo>
                <a:cubicBezTo>
                  <a:pt x="476250" y="210820"/>
                  <a:pt x="552450" y="516890"/>
                  <a:pt x="617220" y="624840"/>
                </a:cubicBezTo>
                <a:cubicBezTo>
                  <a:pt x="681990" y="732790"/>
                  <a:pt x="721995" y="743585"/>
                  <a:pt x="762000" y="75438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719278" y="218283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03407" y="2440874"/>
            <a:ext cx="72000" cy="967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四角形吹き出し 24"/>
          <p:cNvSpPr/>
          <p:nvPr/>
        </p:nvSpPr>
        <p:spPr>
          <a:xfrm>
            <a:off x="4211767" y="1770793"/>
            <a:ext cx="876351" cy="412044"/>
          </a:xfrm>
          <a:prstGeom prst="wedgeRectCallout">
            <a:avLst>
              <a:gd name="adj1" fmla="val 139536"/>
              <a:gd name="adj2" fmla="val 14763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縦には同じ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方位選択性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900" dirty="0" smtClean="0">
                <a:solidFill>
                  <a:schemeClr val="tx1"/>
                </a:solidFill>
              </a:rPr>
              <a:t>→機能コラム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cxnSp>
        <p:nvCxnSpPr>
          <p:cNvPr id="27" name="直線矢印コネクタ 26"/>
          <p:cNvCxnSpPr>
            <a:endCxn id="28" idx="1"/>
          </p:cNvCxnSpPr>
          <p:nvPr/>
        </p:nvCxnSpPr>
        <p:spPr>
          <a:xfrm flipV="1">
            <a:off x="6063427" y="2103411"/>
            <a:ext cx="491305" cy="26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6554732" y="1918745"/>
            <a:ext cx="97974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方位は</a:t>
            </a:r>
            <a:endParaRPr kumimoji="1" lang="en-US" altLang="ja-JP" sz="900" dirty="0" smtClean="0"/>
          </a:p>
          <a:p>
            <a:pPr algn="ctr"/>
            <a:r>
              <a:rPr kumimoji="1" lang="ja-JP" altLang="en-US" sz="900" dirty="0" smtClean="0"/>
              <a:t>連続的に変化</a:t>
            </a:r>
            <a:endParaRPr kumimoji="1" lang="ja-JP" altLang="en-US" sz="900" dirty="0"/>
          </a:p>
        </p:txBody>
      </p:sp>
      <p:cxnSp>
        <p:nvCxnSpPr>
          <p:cNvPr id="30" name="直線矢印コネクタ 29"/>
          <p:cNvCxnSpPr>
            <a:endCxn id="24" idx="0"/>
          </p:cNvCxnSpPr>
          <p:nvPr/>
        </p:nvCxnSpPr>
        <p:spPr>
          <a:xfrm>
            <a:off x="5719278" y="1518854"/>
            <a:ext cx="220129" cy="922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endCxn id="24" idx="0"/>
          </p:cNvCxnSpPr>
          <p:nvPr/>
        </p:nvCxnSpPr>
        <p:spPr>
          <a:xfrm flipH="1">
            <a:off x="5939407" y="1427414"/>
            <a:ext cx="886020" cy="1013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4722707" y="178703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767707" y="205545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127318" y="3697115"/>
            <a:ext cx="16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113184" y="281679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710034" y="211189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72078" y="33002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10698" y="106516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887938" y="28030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169878" y="159094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05798" y="158332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478238" y="2884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627078" y="3646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29498" y="110326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938998" y="98896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978870" y="344775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518564" y="344602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663700" y="1301750"/>
            <a:ext cx="3060700" cy="914400"/>
          </a:xfrm>
          <a:custGeom>
            <a:avLst/>
            <a:gdLst>
              <a:gd name="connsiteX0" fmla="*/ 0 w 3060700"/>
              <a:gd name="connsiteY0" fmla="*/ 914400 h 914400"/>
              <a:gd name="connsiteX1" fmla="*/ 755650 w 3060700"/>
              <a:gd name="connsiteY1" fmla="*/ 603250 h 914400"/>
              <a:gd name="connsiteX2" fmla="*/ 1644650 w 3060700"/>
              <a:gd name="connsiteY2" fmla="*/ 539750 h 914400"/>
              <a:gd name="connsiteX3" fmla="*/ 2533650 w 3060700"/>
              <a:gd name="connsiteY3" fmla="*/ 311150 h 914400"/>
              <a:gd name="connsiteX4" fmla="*/ 3060700 w 30607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700" h="914400">
                <a:moveTo>
                  <a:pt x="0" y="914400"/>
                </a:moveTo>
                <a:cubicBezTo>
                  <a:pt x="240771" y="790046"/>
                  <a:pt x="481542" y="665692"/>
                  <a:pt x="755650" y="603250"/>
                </a:cubicBezTo>
                <a:cubicBezTo>
                  <a:pt x="1029758" y="540808"/>
                  <a:pt x="1348317" y="588433"/>
                  <a:pt x="1644650" y="539750"/>
                </a:cubicBezTo>
                <a:cubicBezTo>
                  <a:pt x="1940983" y="491067"/>
                  <a:pt x="2297642" y="401108"/>
                  <a:pt x="2533650" y="311150"/>
                </a:cubicBezTo>
                <a:cubicBezTo>
                  <a:pt x="2769658" y="221192"/>
                  <a:pt x="2915179" y="110596"/>
                  <a:pt x="30607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4" y="3993147"/>
            <a:ext cx="3391194" cy="1775614"/>
          </a:xfrm>
          <a:prstGeom prst="rect">
            <a:avLst/>
          </a:prstGeom>
          <a:noFill/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9" y="5890694"/>
            <a:ext cx="3292125" cy="1646063"/>
          </a:xfrm>
          <a:prstGeom prst="rect">
            <a:avLst/>
          </a:prstGeom>
          <a:noFill/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8" y="3995944"/>
            <a:ext cx="4191363" cy="1928027"/>
          </a:xfrm>
          <a:prstGeom prst="rect">
            <a:avLst/>
          </a:prstGeom>
          <a:noFill/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79" y="6000184"/>
            <a:ext cx="2430991" cy="1813717"/>
          </a:xfrm>
          <a:prstGeom prst="rect">
            <a:avLst/>
          </a:prstGeom>
          <a:noFill/>
        </p:spPr>
      </p:pic>
      <p:sp>
        <p:nvSpPr>
          <p:cNvPr id="99" name="正方形/長方形 98"/>
          <p:cNvSpPr/>
          <p:nvPr/>
        </p:nvSpPr>
        <p:spPr>
          <a:xfrm>
            <a:off x="1639541" y="399852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631921" y="67022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3437861" y="61307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3445481" y="67022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フリーフォーム 102"/>
          <p:cNvSpPr/>
          <p:nvPr/>
        </p:nvSpPr>
        <p:spPr>
          <a:xfrm>
            <a:off x="5880547" y="4361381"/>
            <a:ext cx="807720" cy="754380"/>
          </a:xfrm>
          <a:custGeom>
            <a:avLst/>
            <a:gdLst>
              <a:gd name="connsiteX0" fmla="*/ 0 w 762000"/>
              <a:gd name="connsiteY0" fmla="*/ 0 h 754380"/>
              <a:gd name="connsiteX1" fmla="*/ 373380 w 762000"/>
              <a:gd name="connsiteY1" fmla="*/ 106680 h 754380"/>
              <a:gd name="connsiteX2" fmla="*/ 617220 w 762000"/>
              <a:gd name="connsiteY2" fmla="*/ 624840 h 754380"/>
              <a:gd name="connsiteX3" fmla="*/ 762000 w 762000"/>
              <a:gd name="connsiteY3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754380">
                <a:moveTo>
                  <a:pt x="0" y="0"/>
                </a:moveTo>
                <a:cubicBezTo>
                  <a:pt x="135255" y="1270"/>
                  <a:pt x="270510" y="2540"/>
                  <a:pt x="373380" y="106680"/>
                </a:cubicBezTo>
                <a:cubicBezTo>
                  <a:pt x="476250" y="210820"/>
                  <a:pt x="552450" y="516890"/>
                  <a:pt x="617220" y="624840"/>
                </a:cubicBezTo>
                <a:cubicBezTo>
                  <a:pt x="681990" y="732790"/>
                  <a:pt x="721995" y="743585"/>
                  <a:pt x="762000" y="75438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719278" y="617598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903407" y="6434021"/>
            <a:ext cx="72000" cy="967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四角形吹き出し 105"/>
          <p:cNvSpPr/>
          <p:nvPr/>
        </p:nvSpPr>
        <p:spPr>
          <a:xfrm>
            <a:off x="4211767" y="5763940"/>
            <a:ext cx="876351" cy="412044"/>
          </a:xfrm>
          <a:prstGeom prst="wedgeRectCallout">
            <a:avLst>
              <a:gd name="adj1" fmla="val 139536"/>
              <a:gd name="adj2" fmla="val 1476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縦には同じ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900" dirty="0" smtClean="0">
                <a:solidFill>
                  <a:schemeClr val="tx1"/>
                </a:solidFill>
              </a:rPr>
              <a:t>方位選択性</a:t>
            </a:r>
            <a:endParaRPr lang="en-US" altLang="ja-JP" sz="9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900" dirty="0" smtClean="0">
                <a:solidFill>
                  <a:schemeClr val="tx1"/>
                </a:solidFill>
              </a:rPr>
              <a:t>→機能コラム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cxnSp>
        <p:nvCxnSpPr>
          <p:cNvPr id="107" name="直線矢印コネクタ 106"/>
          <p:cNvCxnSpPr>
            <a:endCxn id="108" idx="1"/>
          </p:cNvCxnSpPr>
          <p:nvPr/>
        </p:nvCxnSpPr>
        <p:spPr>
          <a:xfrm flipV="1">
            <a:off x="6063427" y="6096558"/>
            <a:ext cx="491305" cy="26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テキスト ボックス 107"/>
          <p:cNvSpPr txBox="1"/>
          <p:nvPr/>
        </p:nvSpPr>
        <p:spPr>
          <a:xfrm>
            <a:off x="6554732" y="5911892"/>
            <a:ext cx="97974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方位は</a:t>
            </a:r>
            <a:endParaRPr kumimoji="1" lang="en-US" altLang="ja-JP" sz="900" dirty="0" smtClean="0"/>
          </a:p>
          <a:p>
            <a:pPr algn="ctr"/>
            <a:r>
              <a:rPr kumimoji="1" lang="ja-JP" altLang="en-US" sz="900" dirty="0" smtClean="0"/>
              <a:t>連続的に変化</a:t>
            </a:r>
            <a:endParaRPr kumimoji="1" lang="ja-JP" altLang="en-US" sz="900" dirty="0"/>
          </a:p>
        </p:txBody>
      </p:sp>
      <p:cxnSp>
        <p:nvCxnSpPr>
          <p:cNvPr id="109" name="直線矢印コネクタ 108"/>
          <p:cNvCxnSpPr>
            <a:endCxn id="105" idx="0"/>
          </p:cNvCxnSpPr>
          <p:nvPr/>
        </p:nvCxnSpPr>
        <p:spPr>
          <a:xfrm>
            <a:off x="5719278" y="5512001"/>
            <a:ext cx="220129" cy="922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>
            <a:endCxn id="105" idx="0"/>
          </p:cNvCxnSpPr>
          <p:nvPr/>
        </p:nvCxnSpPr>
        <p:spPr>
          <a:xfrm flipH="1">
            <a:off x="5939407" y="5420561"/>
            <a:ext cx="886020" cy="1013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/>
          <p:cNvSpPr/>
          <p:nvPr/>
        </p:nvSpPr>
        <p:spPr>
          <a:xfrm>
            <a:off x="4722707" y="578018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767707" y="6048597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127318" y="7690262"/>
            <a:ext cx="16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7113184" y="6809943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710034" y="6105041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672078" y="432317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110698" y="505831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887938" y="427345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169878" y="558409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005798" y="557647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478238" y="402199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627078" y="402961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129498" y="509641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938998" y="498211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978870" y="744090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2518564" y="743917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フリーフォーム 126"/>
          <p:cNvSpPr/>
          <p:nvPr/>
        </p:nvSpPr>
        <p:spPr>
          <a:xfrm>
            <a:off x="1663700" y="5294897"/>
            <a:ext cx="3060700" cy="914400"/>
          </a:xfrm>
          <a:custGeom>
            <a:avLst/>
            <a:gdLst>
              <a:gd name="connsiteX0" fmla="*/ 0 w 3060700"/>
              <a:gd name="connsiteY0" fmla="*/ 914400 h 914400"/>
              <a:gd name="connsiteX1" fmla="*/ 755650 w 3060700"/>
              <a:gd name="connsiteY1" fmla="*/ 603250 h 914400"/>
              <a:gd name="connsiteX2" fmla="*/ 1644650 w 3060700"/>
              <a:gd name="connsiteY2" fmla="*/ 539750 h 914400"/>
              <a:gd name="connsiteX3" fmla="*/ 2533650 w 3060700"/>
              <a:gd name="connsiteY3" fmla="*/ 311150 h 914400"/>
              <a:gd name="connsiteX4" fmla="*/ 3060700 w 3060700"/>
              <a:gd name="connsiteY4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700" h="914400">
                <a:moveTo>
                  <a:pt x="0" y="914400"/>
                </a:moveTo>
                <a:cubicBezTo>
                  <a:pt x="240771" y="790046"/>
                  <a:pt x="481542" y="665692"/>
                  <a:pt x="755650" y="603250"/>
                </a:cubicBezTo>
                <a:cubicBezTo>
                  <a:pt x="1029758" y="540808"/>
                  <a:pt x="1348317" y="588433"/>
                  <a:pt x="1644650" y="539750"/>
                </a:cubicBezTo>
                <a:cubicBezTo>
                  <a:pt x="1940983" y="491067"/>
                  <a:pt x="2297642" y="401108"/>
                  <a:pt x="2533650" y="311150"/>
                </a:cubicBezTo>
                <a:cubicBezTo>
                  <a:pt x="2769658" y="221192"/>
                  <a:pt x="2915179" y="110596"/>
                  <a:pt x="30607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4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" y="0"/>
            <a:ext cx="3642676" cy="26062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47" y="109120"/>
            <a:ext cx="2171888" cy="18518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880" y="109120"/>
            <a:ext cx="2575783" cy="16003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90" y="4101084"/>
            <a:ext cx="3688400" cy="13945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76" y="99248"/>
            <a:ext cx="2606266" cy="27053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2445" y="1468169"/>
            <a:ext cx="2065199" cy="132599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659911" y="1524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82771" y="249340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66811" y="130385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915860" y="184808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98740" y="184808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468560" y="15890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59060" y="15890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750305" y="33578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116065" y="1151121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146909" y="10496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25189" y="10496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335629" y="268242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295385" y="2694755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2445" y="70582"/>
            <a:ext cx="2604590" cy="1340339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4356104" y="4526784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352198" y="472607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371743" y="4917551"/>
            <a:ext cx="23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52384" y="5116841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356296" y="5308317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966138" y="452678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66138" y="471826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966138" y="492536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966138" y="512466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66138" y="532395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" y="2707231"/>
            <a:ext cx="3642676" cy="2606266"/>
          </a:xfrm>
          <a:prstGeom prst="rect">
            <a:avLst/>
          </a:prstGeom>
          <a:noFill/>
        </p:spPr>
      </p:pic>
      <p:sp>
        <p:nvSpPr>
          <p:cNvPr id="35" name="正方形/長方形 34"/>
          <p:cNvSpPr/>
          <p:nvPr/>
        </p:nvSpPr>
        <p:spPr>
          <a:xfrm>
            <a:off x="1643696" y="272247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66556" y="520063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650596" y="401108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237898" y="1297267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712884" y="1170770"/>
            <a:ext cx="126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80" y="2055187"/>
            <a:ext cx="2171888" cy="1851820"/>
          </a:xfrm>
          <a:prstGeom prst="rect">
            <a:avLst/>
          </a:prstGeom>
          <a:noFill/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13" y="2055187"/>
            <a:ext cx="2575783" cy="1600339"/>
          </a:xfrm>
          <a:prstGeom prst="rect">
            <a:avLst/>
          </a:prstGeom>
          <a:noFill/>
        </p:spPr>
      </p:pic>
      <p:sp>
        <p:nvSpPr>
          <p:cNvPr id="42" name="正方形/長方形 41"/>
          <p:cNvSpPr/>
          <p:nvPr/>
        </p:nvSpPr>
        <p:spPr>
          <a:xfrm>
            <a:off x="4916093" y="37941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98973" y="379414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468793" y="35350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659293" y="35350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90" y="5511141"/>
            <a:ext cx="3688400" cy="1394581"/>
          </a:xfrm>
          <a:prstGeom prst="rect">
            <a:avLst/>
          </a:prstGeom>
          <a:noFill/>
        </p:spPr>
      </p:pic>
      <p:sp>
        <p:nvSpPr>
          <p:cNvPr id="47" name="正方形/長方形 46"/>
          <p:cNvSpPr/>
          <p:nvPr/>
        </p:nvSpPr>
        <p:spPr>
          <a:xfrm>
            <a:off x="4356104" y="5936841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52198" y="613613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371743" y="6327608"/>
            <a:ext cx="23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52384" y="6526898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356296" y="6718374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66138" y="593684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966138" y="612831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966138" y="633542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966138" y="653471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66138" y="673400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741" y="3008961"/>
            <a:ext cx="2606266" cy="2705334"/>
          </a:xfrm>
          <a:prstGeom prst="rect">
            <a:avLst/>
          </a:prstGeom>
          <a:noFill/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8710" y="4377882"/>
            <a:ext cx="2065199" cy="1325995"/>
          </a:xfrm>
          <a:prstGeom prst="rect">
            <a:avLst/>
          </a:prstGeom>
          <a:noFill/>
        </p:spPr>
      </p:pic>
      <p:sp>
        <p:nvSpPr>
          <p:cNvPr id="59" name="正方形/長方形 58"/>
          <p:cNvSpPr/>
          <p:nvPr/>
        </p:nvSpPr>
        <p:spPr>
          <a:xfrm>
            <a:off x="9816570" y="324549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182330" y="406083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3174" y="301467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691454" y="301467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401894" y="5592141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2361650" y="5604468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8710" y="2980295"/>
            <a:ext cx="2604590" cy="1340339"/>
          </a:xfrm>
          <a:prstGeom prst="rect">
            <a:avLst/>
          </a:prstGeom>
          <a:noFill/>
        </p:spPr>
      </p:pic>
      <p:sp>
        <p:nvSpPr>
          <p:cNvPr id="66" name="正方形/長方形 65"/>
          <p:cNvSpPr/>
          <p:nvPr/>
        </p:nvSpPr>
        <p:spPr>
          <a:xfrm>
            <a:off x="13304163" y="4206980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3779149" y="4080483"/>
            <a:ext cx="126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59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54953" cy="246909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75" y="17522"/>
            <a:ext cx="2568163" cy="14174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703" y="820"/>
            <a:ext cx="4343776" cy="167654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02209" y="58449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66418" y="58449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89711" y="218664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45312" y="48829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433233" y="321817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81022" y="60707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07638" y="1814555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42810" y="2045106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9504" y="135681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82333" y="1587365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32084" y="1434965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318521" y="1549140"/>
            <a:ext cx="27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549813" y="1549140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877" y="1524965"/>
            <a:ext cx="3388557" cy="155528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5876088" y="201746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326688" y="24881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12438" y="24881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86149" y="24881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4399" y="2488144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147099" y="263753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17638" y="280028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10705" y="59437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21855" y="7114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190499" y="105685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" y="3339520"/>
            <a:ext cx="3154953" cy="2469094"/>
          </a:xfrm>
          <a:prstGeom prst="rect">
            <a:avLst/>
          </a:prstGeom>
          <a:noFill/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86" y="3357042"/>
            <a:ext cx="2568163" cy="1417443"/>
          </a:xfrm>
          <a:prstGeom prst="rect">
            <a:avLst/>
          </a:prstGeom>
          <a:noFill/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14" y="3340340"/>
            <a:ext cx="4343776" cy="1676545"/>
          </a:xfrm>
          <a:prstGeom prst="rect">
            <a:avLst/>
          </a:prstGeom>
          <a:noFill/>
        </p:spPr>
      </p:pic>
      <p:sp>
        <p:nvSpPr>
          <p:cNvPr id="33" name="正方形/長方形 32"/>
          <p:cNvSpPr/>
          <p:nvPr/>
        </p:nvSpPr>
        <p:spPr>
          <a:xfrm>
            <a:off x="205920" y="3397969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70129" y="3397969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293422" y="3558184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9023" y="3827816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36944" y="3661337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784733" y="3946598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11349" y="5154075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46521" y="5384626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13215" y="469633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86044" y="4926885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235795" y="4774485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322232" y="4888660"/>
            <a:ext cx="27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553524" y="4888660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588" y="4864485"/>
            <a:ext cx="3388557" cy="1555280"/>
          </a:xfrm>
          <a:prstGeom prst="rect">
            <a:avLst/>
          </a:prstGeom>
          <a:noFill/>
        </p:spPr>
      </p:pic>
      <p:sp>
        <p:nvSpPr>
          <p:cNvPr id="47" name="正方形/長方形 46"/>
          <p:cNvSpPr/>
          <p:nvPr/>
        </p:nvSpPr>
        <p:spPr>
          <a:xfrm>
            <a:off x="5879799" y="535698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30399" y="582766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149" y="582766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89860" y="5827664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228110" y="5827664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150810" y="5977058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221349" y="613980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314416" y="393389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625566" y="341066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94210" y="4396378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649" y="1731227"/>
            <a:ext cx="3548884" cy="960009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650" y="2728767"/>
            <a:ext cx="3548884" cy="127029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649" y="5076691"/>
            <a:ext cx="3548884" cy="96000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650" y="6074231"/>
            <a:ext cx="3548884" cy="127029"/>
          </a:xfrm>
          <a:prstGeom prst="rect">
            <a:avLst/>
          </a:prstGeom>
        </p:spPr>
      </p:pic>
      <p:sp>
        <p:nvSpPr>
          <p:cNvPr id="60" name="正方形/長方形 59"/>
          <p:cNvSpPr/>
          <p:nvPr/>
        </p:nvSpPr>
        <p:spPr>
          <a:xfrm>
            <a:off x="8591081" y="257729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305581" y="257729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588521" y="1763422"/>
            <a:ext cx="27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587542" y="5922951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302042" y="5922951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584982" y="5109075"/>
            <a:ext cx="27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1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37680" cy="21414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80" y="1297363"/>
            <a:ext cx="2718419" cy="15837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30" y="152089"/>
            <a:ext cx="3856054" cy="145554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566049" y="2607969"/>
            <a:ext cx="36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67409" y="880915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93717" y="236146"/>
            <a:ext cx="36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66652" y="191146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56531" y="9024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04498" y="78133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38776" y="1557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22436" y="15577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01113" y="205906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84773" y="205906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304164" y="147053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/>
        </p:nvGrpSpPr>
        <p:grpSpPr>
          <a:xfrm>
            <a:off x="2639399" y="15577"/>
            <a:ext cx="2622594" cy="1208161"/>
            <a:chOff x="3976952" y="2652809"/>
            <a:chExt cx="4238095" cy="1952381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6952" y="2652809"/>
              <a:ext cx="4238095" cy="155238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952" y="4205190"/>
              <a:ext cx="4228571" cy="400000"/>
            </a:xfrm>
            <a:prstGeom prst="rect">
              <a:avLst/>
            </a:prstGeom>
          </p:spPr>
        </p:pic>
      </p:grpSp>
      <p:sp>
        <p:nvSpPr>
          <p:cNvPr id="19" name="正方形/長方形 18"/>
          <p:cNvSpPr/>
          <p:nvPr/>
        </p:nvSpPr>
        <p:spPr>
          <a:xfrm>
            <a:off x="5111783" y="397657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32456" y="5149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62506" y="7562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908797" y="265919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52997" y="879862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74143" y="639409"/>
            <a:ext cx="28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540170" y="879862"/>
            <a:ext cx="28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728546" y="1008373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23783" y="1008373"/>
            <a:ext cx="28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2066" y="1008373"/>
            <a:ext cx="14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874156" y="1134413"/>
            <a:ext cx="288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578484" y="147053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203324" y="1597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36424" y="27400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442"/>
            <a:ext cx="2537680" cy="2141406"/>
          </a:xfrm>
          <a:prstGeom prst="rect">
            <a:avLst/>
          </a:prstGeom>
          <a:noFill/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80" y="4454805"/>
            <a:ext cx="2718419" cy="1583721"/>
          </a:xfrm>
          <a:prstGeom prst="rect">
            <a:avLst/>
          </a:prstGeom>
          <a:noFill/>
        </p:spPr>
      </p:pic>
      <p:sp>
        <p:nvSpPr>
          <p:cNvPr id="59" name="正方形/長方形 58"/>
          <p:cNvSpPr/>
          <p:nvPr/>
        </p:nvSpPr>
        <p:spPr>
          <a:xfrm>
            <a:off x="4566049" y="5765411"/>
            <a:ext cx="36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7409" y="4038357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993717" y="3393588"/>
            <a:ext cx="36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66652" y="334858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56531" y="405991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804498" y="393877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538776" y="317301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722436" y="317301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101113" y="521651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284773" y="521651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9" name="グループ化 68"/>
          <p:cNvGrpSpPr/>
          <p:nvPr/>
        </p:nvGrpSpPr>
        <p:grpSpPr>
          <a:xfrm>
            <a:off x="2639399" y="3173019"/>
            <a:ext cx="2622594" cy="1208161"/>
            <a:chOff x="3976952" y="2652809"/>
            <a:chExt cx="4238095" cy="1952381"/>
          </a:xfrm>
          <a:noFill/>
        </p:grpSpPr>
        <p:pic>
          <p:nvPicPr>
            <p:cNvPr id="70" name="図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6952" y="2652809"/>
              <a:ext cx="4238095" cy="1552381"/>
            </a:xfrm>
            <a:prstGeom prst="rect">
              <a:avLst/>
            </a:prstGeom>
            <a:grpFill/>
          </p:spPr>
        </p:pic>
        <p:pic>
          <p:nvPicPr>
            <p:cNvPr id="71" name="図 7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952" y="4205190"/>
              <a:ext cx="4228571" cy="400000"/>
            </a:xfrm>
            <a:prstGeom prst="rect">
              <a:avLst/>
            </a:prstGeom>
            <a:grpFill/>
          </p:spPr>
        </p:pic>
      </p:grpSp>
      <p:sp>
        <p:nvSpPr>
          <p:cNvPr id="72" name="正方形/長方形 71"/>
          <p:cNvSpPr/>
          <p:nvPr/>
        </p:nvSpPr>
        <p:spPr>
          <a:xfrm>
            <a:off x="5111783" y="355509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032456" y="367238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162506" y="3913686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908797" y="3423361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952997" y="4037304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574143" y="3796851"/>
            <a:ext cx="28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540170" y="4037304"/>
            <a:ext cx="28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728546" y="4165815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23783" y="4165815"/>
            <a:ext cx="28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42066" y="4165815"/>
            <a:ext cx="14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874156" y="4291855"/>
            <a:ext cx="288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3" name="図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30" y="1729555"/>
            <a:ext cx="3856054" cy="1455546"/>
          </a:xfrm>
          <a:prstGeom prst="rect">
            <a:avLst/>
          </a:prstGeom>
          <a:noFill/>
        </p:spPr>
      </p:pic>
      <p:sp>
        <p:nvSpPr>
          <p:cNvPr id="84" name="正方形/長方形 83"/>
          <p:cNvSpPr/>
          <p:nvPr/>
        </p:nvSpPr>
        <p:spPr>
          <a:xfrm>
            <a:off x="8304164" y="304800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578484" y="304800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203324" y="173717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7336424" y="185147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5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2811" cy="4884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04" y="0"/>
            <a:ext cx="2164268" cy="195851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59833" y="151313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93233" y="151313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65133" y="280853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88933" y="291521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92893" y="2145593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71073" y="192875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12893" y="350831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409233" y="3508318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708193" y="389693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07253" y="4582738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41305" y="479484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40465" y="478722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28191" y="75624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28191" y="1640163"/>
            <a:ext cx="16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04" y="0"/>
            <a:ext cx="4282811" cy="4884843"/>
          </a:xfrm>
          <a:prstGeom prst="rect">
            <a:avLst/>
          </a:prstGeom>
          <a:noFill/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408" y="0"/>
            <a:ext cx="2164268" cy="1958510"/>
          </a:xfrm>
          <a:prstGeom prst="rect">
            <a:avLst/>
          </a:prstGeom>
          <a:noFill/>
        </p:spPr>
      </p:pic>
      <p:sp>
        <p:nvSpPr>
          <p:cNvPr id="22" name="正方形/長方形 21"/>
          <p:cNvSpPr/>
          <p:nvPr/>
        </p:nvSpPr>
        <p:spPr>
          <a:xfrm>
            <a:off x="7535537" y="151313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68937" y="151313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940837" y="2808533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64637" y="291521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068597" y="2145593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746777" y="192875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888597" y="3508318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084937" y="3508318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383897" y="3896938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82957" y="4582738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617009" y="479484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516169" y="478722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103895" y="75624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103895" y="1640163"/>
            <a:ext cx="16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9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5190" cy="1646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815" y="0"/>
            <a:ext cx="4282811" cy="49762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51" y="0"/>
            <a:ext cx="3787468" cy="4938188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123323" y="1756562"/>
            <a:ext cx="3858127" cy="1198727"/>
            <a:chOff x="123323" y="1756562"/>
            <a:chExt cx="4248366" cy="1319975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843" y="1756562"/>
              <a:ext cx="4221846" cy="731583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323" y="2520229"/>
              <a:ext cx="4237087" cy="556308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1721130" y="38293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20190" y="50485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31130" y="15325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004510" y="15325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9897125">
            <a:off x="567188" y="917692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rot="19897125">
            <a:off x="2791276" y="91769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92940" y="176615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31358" y="176615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2018" y="176615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50540" y="176615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52229" y="7070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47596" y="70704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97703" y="193782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321575" y="193782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17025" y="193782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852629" y="193782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59708" y="2298656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693182" y="211767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92140" y="154259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79093" y="2298656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81765" y="154259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186465" y="484177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69345" y="484177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98045" y="201729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531145" y="207415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224565" y="202081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803685" y="239419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26545" y="250087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232685" y="3194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415565" y="3194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009925" y="481730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192805" y="481730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963"/>
            <a:ext cx="4275190" cy="1646063"/>
          </a:xfrm>
          <a:prstGeom prst="rect">
            <a:avLst/>
          </a:prstGeom>
          <a:noFill/>
        </p:spPr>
      </p:pic>
      <p:grpSp>
        <p:nvGrpSpPr>
          <p:cNvPr id="43" name="グループ化 42"/>
          <p:cNvGrpSpPr/>
          <p:nvPr/>
        </p:nvGrpSpPr>
        <p:grpSpPr>
          <a:xfrm>
            <a:off x="123323" y="4981525"/>
            <a:ext cx="3858127" cy="1198727"/>
            <a:chOff x="123323" y="1756562"/>
            <a:chExt cx="4248366" cy="1319975"/>
          </a:xfrm>
          <a:noFill/>
        </p:grpSpPr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843" y="1756562"/>
              <a:ext cx="4221846" cy="731583"/>
            </a:xfrm>
            <a:prstGeom prst="rect">
              <a:avLst/>
            </a:prstGeom>
            <a:grpFill/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323" y="2520229"/>
              <a:ext cx="4237087" cy="556308"/>
            </a:xfrm>
            <a:prstGeom prst="rect">
              <a:avLst/>
            </a:prstGeom>
            <a:grpFill/>
          </p:spPr>
        </p:pic>
      </p:grpSp>
      <p:sp>
        <p:nvSpPr>
          <p:cNvPr id="46" name="正方形/長方形 45"/>
          <p:cNvSpPr/>
          <p:nvPr/>
        </p:nvSpPr>
        <p:spPr>
          <a:xfrm>
            <a:off x="1721130" y="360790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820190" y="372982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31130" y="475749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004510" y="475749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 rot="19897125">
            <a:off x="567188" y="414265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 rot="19897125">
            <a:off x="2791276" y="414265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92940" y="499112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431358" y="499112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112018" y="499112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650540" y="499112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52229" y="32956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47596" y="3295667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97703" y="516278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321575" y="516278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017025" y="516278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852629" y="516278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659708" y="552361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693182" y="534264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879093" y="552361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34" y="5044868"/>
            <a:ext cx="4282811" cy="4976291"/>
          </a:xfrm>
          <a:prstGeom prst="rect">
            <a:avLst/>
          </a:prstGeom>
          <a:noFill/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170" y="5044868"/>
            <a:ext cx="3787468" cy="4938188"/>
          </a:xfrm>
          <a:prstGeom prst="rect">
            <a:avLst/>
          </a:prstGeom>
          <a:noFill/>
        </p:spPr>
      </p:pic>
      <p:sp>
        <p:nvSpPr>
          <p:cNvPr id="67" name="正方形/長方形 66"/>
          <p:cNvSpPr/>
          <p:nvPr/>
        </p:nvSpPr>
        <p:spPr>
          <a:xfrm>
            <a:off x="6513059" y="658746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702684" y="658746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207384" y="988663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390264" y="988663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418964" y="7062165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552064" y="711901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245484" y="706567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824604" y="743905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847464" y="754573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253604" y="507681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436484" y="507681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1030844" y="986217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213724" y="986217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3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51228" cy="42980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479" y="0"/>
            <a:ext cx="3269263" cy="327688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95465" y="2043624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61945" y="2149026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04745" y="4182432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434170" y="1721172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931590" y="1867044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12590" y="1936284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39" y="0"/>
            <a:ext cx="3551228" cy="4298052"/>
          </a:xfrm>
          <a:prstGeom prst="rect">
            <a:avLst/>
          </a:prstGeom>
          <a:noFill/>
        </p:spPr>
      </p:pic>
      <p:sp>
        <p:nvSpPr>
          <p:cNvPr id="13" name="正方形/長方形 12"/>
          <p:cNvSpPr/>
          <p:nvPr/>
        </p:nvSpPr>
        <p:spPr>
          <a:xfrm>
            <a:off x="5628704" y="2043624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95184" y="2149026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237984" y="4182432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478" y="3359614"/>
            <a:ext cx="3269263" cy="3276884"/>
          </a:xfrm>
          <a:prstGeom prst="rect">
            <a:avLst/>
          </a:prstGeom>
          <a:noFill/>
        </p:spPr>
      </p:pic>
      <p:sp>
        <p:nvSpPr>
          <p:cNvPr id="17" name="正方形/長方形 16"/>
          <p:cNvSpPr/>
          <p:nvPr/>
        </p:nvSpPr>
        <p:spPr>
          <a:xfrm>
            <a:off x="8434169" y="5080786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31589" y="5226658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312589" y="529589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85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36156" cy="404657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7620" y="4062613"/>
            <a:ext cx="4243908" cy="3962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282" y="356155"/>
            <a:ext cx="4267570" cy="355884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49325" y="1157292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17743" y="1157292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02403" y="115729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46243" y="115729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27343" y="2143199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54843" y="234572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9863" y="234572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908" y="2734344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01863" y="2734344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99823" y="2345724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9325" y="2932464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50365" y="2932464"/>
            <a:ext cx="23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890443" y="2932464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4506" y="333645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33163" y="333645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66763" y="333645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85886" y="3523573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3266" y="372538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435343" y="3923732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24646" y="4131235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6243" y="393350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78623" y="4131627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548523" y="60103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792363" y="60103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249563" y="79915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93403" y="79915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91983" y="1388819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252303" y="1792679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669123" y="2181299"/>
            <a:ext cx="46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76683" y="2590741"/>
            <a:ext cx="46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668107" y="2197199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537886" y="2782014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123543" y="2782014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582523" y="2782014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131183" y="2981399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131183" y="3179519"/>
            <a:ext cx="12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488523" y="3577573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280099" y="3584617"/>
            <a:ext cx="36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420886" y="376401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12289" y="3764106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2565"/>
            <a:ext cx="4336156" cy="4046571"/>
          </a:xfrm>
          <a:prstGeom prst="rect">
            <a:avLst/>
          </a:prstGeom>
          <a:noFill/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3"/>
          <a:srcRect l="555"/>
          <a:stretch/>
        </p:blipFill>
        <p:spPr>
          <a:xfrm>
            <a:off x="7620" y="8805178"/>
            <a:ext cx="4243908" cy="396274"/>
          </a:xfrm>
          <a:prstGeom prst="rect">
            <a:avLst/>
          </a:prstGeom>
          <a:noFill/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282" y="5098720"/>
            <a:ext cx="4267570" cy="3558848"/>
          </a:xfrm>
          <a:prstGeom prst="rect">
            <a:avLst/>
          </a:prstGeom>
          <a:noFill/>
        </p:spPr>
      </p:pic>
      <p:sp>
        <p:nvSpPr>
          <p:cNvPr id="51" name="正方形/長方形 50"/>
          <p:cNvSpPr/>
          <p:nvPr/>
        </p:nvSpPr>
        <p:spPr>
          <a:xfrm>
            <a:off x="149325" y="5899857"/>
            <a:ext cx="19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117743" y="5899857"/>
            <a:ext cx="19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02403" y="589985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546243" y="589985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727343" y="6885764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254843" y="7088289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09863" y="7088289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58908" y="747690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01863" y="747690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999823" y="708828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49325" y="767502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50365" y="7675029"/>
            <a:ext cx="23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890443" y="767502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94506" y="807902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33163" y="807902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366763" y="807902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85886" y="8266138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803266" y="846795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435343" y="8666297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324646" y="8873800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86243" y="867607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78623" y="8874192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548523" y="534359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792363" y="534359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249563" y="554171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493403" y="5541717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691983" y="6131384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252303" y="6535244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669123" y="6923864"/>
            <a:ext cx="46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76683" y="7333306"/>
            <a:ext cx="46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668107" y="6939764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537886" y="7524579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7123543" y="7524579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6582523" y="7524579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5131183" y="7723964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5131183" y="7922084"/>
            <a:ext cx="12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7488523" y="8320138"/>
            <a:ext cx="32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280099" y="8327182"/>
            <a:ext cx="36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20886" y="8506579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012289" y="8506671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74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6266" cy="17908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71" y="0"/>
            <a:ext cx="4458086" cy="34597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562" y="0"/>
            <a:ext cx="3657917" cy="157747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4306" y="43825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08686" y="839406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956180" y="120787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4306" y="642638"/>
            <a:ext cx="36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11223" y="13971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88606" y="53863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97677" y="73539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89117" y="93351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67197" y="114687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16686" y="1456595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949577" y="1456595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505609" y="1049278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25357" y="66549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283994" y="2023879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423229" y="251851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68009" y="305953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528129" y="294523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35749" y="267091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04329" y="212227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490029" y="1786990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90029" y="145171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05269" y="122311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44309" y="88783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352869" y="44587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299529" y="11059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061080" y="120787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428620" y="120787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524539" y="120787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66660" y="910658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158700" y="91066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100"/>
            <a:ext cx="2606266" cy="1790855"/>
          </a:xfrm>
          <a:prstGeom prst="rect">
            <a:avLst/>
          </a:prstGeom>
          <a:noFill/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71" y="3626100"/>
            <a:ext cx="4458086" cy="3459780"/>
          </a:xfrm>
          <a:prstGeom prst="rect">
            <a:avLst/>
          </a:prstGeom>
          <a:noFill/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562" y="3626100"/>
            <a:ext cx="3657917" cy="1577477"/>
          </a:xfrm>
          <a:prstGeom prst="rect">
            <a:avLst/>
          </a:prstGeom>
          <a:noFill/>
        </p:spPr>
      </p:pic>
      <p:sp>
        <p:nvSpPr>
          <p:cNvPr id="45" name="正方形/長方形 44"/>
          <p:cNvSpPr/>
          <p:nvPr/>
        </p:nvSpPr>
        <p:spPr>
          <a:xfrm>
            <a:off x="424306" y="406435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08686" y="4465506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956180" y="483397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34306" y="4268738"/>
            <a:ext cx="36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711223" y="3765818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188606" y="416473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897677" y="4361498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989117" y="4559618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867197" y="4772978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16686" y="5082695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949577" y="5082695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505609" y="4675378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125357" y="4291598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83994" y="5649979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423229" y="614461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568009" y="668563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528129" y="657133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35749" y="629701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604329" y="574837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490029" y="5413090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490029" y="507781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505269" y="484921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444309" y="451393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352869" y="407197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299529" y="373669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061080" y="483397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428620" y="4833970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524539" y="4833970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166660" y="4536758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158700" y="453676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芸術編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5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84335" cy="24919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01" y="0"/>
            <a:ext cx="4351397" cy="22557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264" y="0"/>
            <a:ext cx="4221846" cy="262150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97878" y="20076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513806" y="20076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58306" y="20076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84256" y="159141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21106" y="1527361"/>
            <a:ext cx="108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717"/>
            <a:ext cx="2484335" cy="2491956"/>
          </a:xfrm>
          <a:prstGeom prst="rect">
            <a:avLst/>
          </a:prstGeom>
          <a:noFill/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01" y="2692717"/>
            <a:ext cx="4351397" cy="2255715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697878" y="289347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13806" y="289347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58306" y="289347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84256" y="4284128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721106" y="4220078"/>
            <a:ext cx="108000" cy="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46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0"/>
            <a:ext cx="4259949" cy="9525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83"/>
            <a:ext cx="4244708" cy="19508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04" y="-149"/>
            <a:ext cx="2827265" cy="34140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365" y="0"/>
            <a:ext cx="3093988" cy="467146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170675" y="20965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778546" y="1393048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68466" y="2581582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384283" y="2872054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15828" y="20965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7455" y="60963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12608" y="60963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368846" y="1598879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902" y="1789546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5122" y="1789546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762" y="2779294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891263" y="4164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706603" y="79124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889483" y="155324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81763" y="227714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807443" y="303152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792203" y="387734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3247965"/>
            <a:ext cx="4259949" cy="952583"/>
          </a:xfrm>
          <a:prstGeom prst="rect">
            <a:avLst/>
          </a:prstGeom>
          <a:noFill/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0548"/>
            <a:ext cx="4244708" cy="1950889"/>
          </a:xfrm>
          <a:prstGeom prst="rect">
            <a:avLst/>
          </a:prstGeom>
          <a:noFill/>
        </p:spPr>
      </p:pic>
      <p:sp>
        <p:nvSpPr>
          <p:cNvPr id="28" name="正方形/長方形 27"/>
          <p:cNvSpPr/>
          <p:nvPr/>
        </p:nvSpPr>
        <p:spPr>
          <a:xfrm>
            <a:off x="3170675" y="3457615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778546" y="4641013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68466" y="5829547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415828" y="3457615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455" y="385760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2608" y="3857600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68846" y="4846844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8902" y="5037511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5122" y="5037511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762" y="6027259"/>
            <a:ext cx="216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010151" y="3413907"/>
            <a:ext cx="2000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 smtClean="0"/>
              <a:t>体形は変化しているが，</a:t>
            </a:r>
            <a:endParaRPr lang="en-US" altLang="ja-JP" sz="1100" dirty="0" smtClean="0"/>
          </a:p>
          <a:p>
            <a:pPr algn="ctr"/>
            <a:r>
              <a:rPr lang="ja-JP" altLang="en-US" sz="1100" dirty="0" smtClean="0"/>
              <a:t>くびれ具合は普遍</a:t>
            </a:r>
            <a:endParaRPr kumimoji="1" lang="ja-JP" altLang="en-US" sz="1100" dirty="0"/>
          </a:p>
        </p:txBody>
      </p:sp>
      <p:sp>
        <p:nvSpPr>
          <p:cNvPr id="38" name="正方形/長方形 37"/>
          <p:cNvSpPr/>
          <p:nvPr/>
        </p:nvSpPr>
        <p:spPr>
          <a:xfrm>
            <a:off x="5564282" y="3625781"/>
            <a:ext cx="265017" cy="1556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02" y="3904764"/>
            <a:ext cx="2827265" cy="3414056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514881" y="6776967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140749" y="7318820"/>
            <a:ext cx="2000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 smtClean="0"/>
              <a:t>体形は変化しているが，</a:t>
            </a:r>
            <a:endParaRPr lang="en-US" altLang="ja-JP" sz="1100" dirty="0" smtClean="0"/>
          </a:p>
          <a:p>
            <a:pPr algn="ctr"/>
            <a:r>
              <a:rPr lang="ja-JP" altLang="en-US" sz="1100" dirty="0" smtClean="0"/>
              <a:t>くびれ具合は普遍</a:t>
            </a:r>
            <a:endParaRPr kumimoji="1" lang="ja-JP" altLang="en-US" sz="1100" dirty="0"/>
          </a:p>
        </p:txBody>
      </p:sp>
      <p:sp>
        <p:nvSpPr>
          <p:cNvPr id="42" name="正方形/長方形 41"/>
          <p:cNvSpPr/>
          <p:nvPr/>
        </p:nvSpPr>
        <p:spPr>
          <a:xfrm>
            <a:off x="5694880" y="7530694"/>
            <a:ext cx="265017" cy="155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141" y="0"/>
            <a:ext cx="3093988" cy="4671465"/>
          </a:xfrm>
          <a:prstGeom prst="rect">
            <a:avLst/>
          </a:prstGeom>
          <a:noFill/>
        </p:spPr>
      </p:pic>
      <p:sp>
        <p:nvSpPr>
          <p:cNvPr id="44" name="正方形/長方形 43"/>
          <p:cNvSpPr/>
          <p:nvPr/>
        </p:nvSpPr>
        <p:spPr>
          <a:xfrm>
            <a:off x="11079039" y="4164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894379" y="79124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077259" y="155324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269539" y="227714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995219" y="303152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979979" y="387734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034314" y="4553940"/>
            <a:ext cx="3384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2220575" y="4553940"/>
            <a:ext cx="3384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47333" cy="40389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4" y="22575"/>
            <a:ext cx="1973751" cy="36807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250" y="1117600"/>
            <a:ext cx="893083" cy="1524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522390" y="2741963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640580" y="3345180"/>
            <a:ext cx="315742" cy="388620"/>
          </a:xfrm>
          <a:custGeom>
            <a:avLst/>
            <a:gdLst>
              <a:gd name="connsiteX0" fmla="*/ 137160 w 315742"/>
              <a:gd name="connsiteY0" fmla="*/ 388620 h 388620"/>
              <a:gd name="connsiteX1" fmla="*/ 312420 w 315742"/>
              <a:gd name="connsiteY1" fmla="*/ 160020 h 388620"/>
              <a:gd name="connsiteX2" fmla="*/ 0 w 315742"/>
              <a:gd name="connsiteY2" fmla="*/ 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742" h="388620">
                <a:moveTo>
                  <a:pt x="137160" y="388620"/>
                </a:moveTo>
                <a:cubicBezTo>
                  <a:pt x="236220" y="306705"/>
                  <a:pt x="335280" y="224790"/>
                  <a:pt x="312420" y="160020"/>
                </a:cubicBezTo>
                <a:cubicBezTo>
                  <a:pt x="289560" y="95250"/>
                  <a:pt x="144780" y="476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10470" y="2460023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46910" y="334518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524892" y="2522303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2998" y="3414420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693677" y="3725929"/>
            <a:ext cx="14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手がかりが大報酬</a:t>
            </a:r>
            <a:r>
              <a:rPr lang="ja-JP" altLang="en-US" sz="900" dirty="0" smtClean="0"/>
              <a:t>なのに、</a:t>
            </a:r>
            <a:endParaRPr lang="en-US" altLang="ja-JP" sz="900" dirty="0" smtClean="0"/>
          </a:p>
          <a:p>
            <a:r>
              <a:rPr kumimoji="1" lang="ja-JP" altLang="en-US" sz="900" dirty="0" smtClean="0"/>
              <a:t>実際が小報酬</a:t>
            </a:r>
            <a:endParaRPr kumimoji="1" lang="ja-JP" altLang="en-US" sz="9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703170" y="2726459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90" y="0"/>
            <a:ext cx="3147333" cy="4038950"/>
          </a:xfrm>
          <a:prstGeom prst="rect">
            <a:avLst/>
          </a:prstGeom>
          <a:noFill/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14" y="22575"/>
            <a:ext cx="1973751" cy="3680779"/>
          </a:xfrm>
          <a:prstGeom prst="rect">
            <a:avLst/>
          </a:prstGeom>
          <a:noFill/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1240" y="1117600"/>
            <a:ext cx="893083" cy="152400"/>
          </a:xfrm>
          <a:prstGeom prst="rect">
            <a:avLst/>
          </a:prstGeom>
          <a:noFill/>
        </p:spPr>
      </p:pic>
      <p:sp>
        <p:nvSpPr>
          <p:cNvPr id="28" name="正方形/長方形 27"/>
          <p:cNvSpPr/>
          <p:nvPr/>
        </p:nvSpPr>
        <p:spPr>
          <a:xfrm>
            <a:off x="7949380" y="2741963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968267" y="3725929"/>
            <a:ext cx="14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手がかりが大報酬</a:t>
            </a:r>
            <a:r>
              <a:rPr lang="ja-JP" altLang="en-US" sz="900" dirty="0" smtClean="0"/>
              <a:t>なのに、</a:t>
            </a:r>
            <a:endParaRPr lang="en-US" altLang="ja-JP" sz="900" dirty="0" smtClean="0"/>
          </a:p>
          <a:p>
            <a:r>
              <a:rPr kumimoji="1" lang="ja-JP" altLang="en-US" sz="900" dirty="0" smtClean="0"/>
              <a:t>実際が小報酬</a:t>
            </a:r>
            <a:endParaRPr kumimoji="1" lang="ja-JP" altLang="en-US" sz="900" dirty="0"/>
          </a:p>
        </p:txBody>
      </p:sp>
      <p:sp>
        <p:nvSpPr>
          <p:cNvPr id="30" name="フリーフォーム 29"/>
          <p:cNvSpPr/>
          <p:nvPr/>
        </p:nvSpPr>
        <p:spPr>
          <a:xfrm>
            <a:off x="10067570" y="3345180"/>
            <a:ext cx="315742" cy="388620"/>
          </a:xfrm>
          <a:custGeom>
            <a:avLst/>
            <a:gdLst>
              <a:gd name="connsiteX0" fmla="*/ 137160 w 315742"/>
              <a:gd name="connsiteY0" fmla="*/ 388620 h 388620"/>
              <a:gd name="connsiteX1" fmla="*/ 312420 w 315742"/>
              <a:gd name="connsiteY1" fmla="*/ 160020 h 388620"/>
              <a:gd name="connsiteX2" fmla="*/ 0 w 315742"/>
              <a:gd name="connsiteY2" fmla="*/ 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742" h="388620">
                <a:moveTo>
                  <a:pt x="137160" y="388620"/>
                </a:moveTo>
                <a:cubicBezTo>
                  <a:pt x="236220" y="306705"/>
                  <a:pt x="335280" y="224790"/>
                  <a:pt x="312420" y="160020"/>
                </a:cubicBezTo>
                <a:cubicBezTo>
                  <a:pt x="289560" y="95250"/>
                  <a:pt x="144780" y="47625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737460" y="2460023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873900" y="334518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51882" y="2522303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123692" y="2734343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579988" y="3414420"/>
            <a:ext cx="25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570638" y="3893343"/>
            <a:ext cx="34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997816" y="3893343"/>
            <a:ext cx="34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9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6122" cy="428281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953" y="0"/>
            <a:ext cx="4275190" cy="47476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982" y="0"/>
            <a:ext cx="2964437" cy="392464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646164" y="171290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586488" y="4167191"/>
            <a:ext cx="54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70418" y="55248"/>
            <a:ext cx="36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380828" y="4660431"/>
            <a:ext cx="36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109204" y="172052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595104" y="172450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126586" y="3060314"/>
            <a:ext cx="65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音の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入り口側</a:t>
            </a:r>
            <a:endParaRPr kumimoji="1" lang="en-US" altLang="ja-JP" sz="8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46233" y="3060314"/>
            <a:ext cx="55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脳の</a:t>
            </a:r>
            <a:endParaRPr kumimoji="1" lang="en-US" altLang="ja-JP" sz="800" dirty="0" smtClean="0"/>
          </a:p>
          <a:p>
            <a:pPr algn="ctr"/>
            <a:r>
              <a:rPr lang="ja-JP" altLang="en-US" sz="800" dirty="0" smtClean="0"/>
              <a:t>深い方</a:t>
            </a:r>
            <a:endParaRPr kumimoji="1" lang="en-US" altLang="ja-JP" sz="8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73018" y="122820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違和感を感じやすい</a:t>
            </a:r>
            <a:endParaRPr kumimoji="1" lang="en-US" altLang="ja-JP" sz="8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95104" y="106088"/>
            <a:ext cx="872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/>
              <a:t>予測</a:t>
            </a:r>
            <a:r>
              <a:rPr kumimoji="1" lang="ja-JP" altLang="en-US" sz="800" dirty="0" smtClean="0"/>
              <a:t>しやすい</a:t>
            </a:r>
            <a:endParaRPr kumimoji="1" lang="en-US" altLang="ja-JP" sz="800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72279" y="106088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心地よい</a:t>
            </a:r>
            <a:endParaRPr kumimoji="1" lang="en-US" altLang="ja-JP" sz="800" dirty="0" smtClean="0"/>
          </a:p>
        </p:txBody>
      </p:sp>
      <p:sp>
        <p:nvSpPr>
          <p:cNvPr id="20" name="正方形/長方形 19"/>
          <p:cNvSpPr/>
          <p:nvPr/>
        </p:nvSpPr>
        <p:spPr>
          <a:xfrm>
            <a:off x="5239278" y="3233571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39956" y="3237876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316882" y="1348116"/>
            <a:ext cx="54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270539" y="2248084"/>
            <a:ext cx="1329603" cy="411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602725" y="3619431"/>
            <a:ext cx="142792" cy="655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562688" y="3604192"/>
            <a:ext cx="142792" cy="655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66458" y="17654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39094" y="163278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" y="4801393"/>
            <a:ext cx="4176122" cy="4282811"/>
          </a:xfrm>
          <a:prstGeom prst="rect">
            <a:avLst/>
          </a:prstGeom>
          <a:noFill/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57" y="4801393"/>
            <a:ext cx="4275190" cy="4747671"/>
          </a:xfrm>
          <a:prstGeom prst="rect">
            <a:avLst/>
          </a:prstGeom>
          <a:noFill/>
        </p:spPr>
      </p:pic>
      <p:sp>
        <p:nvSpPr>
          <p:cNvPr id="31" name="正方形/長方形 30"/>
          <p:cNvSpPr/>
          <p:nvPr/>
        </p:nvSpPr>
        <p:spPr>
          <a:xfrm>
            <a:off x="4659368" y="6514295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99692" y="8968584"/>
            <a:ext cx="54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283622" y="4856641"/>
            <a:ext cx="36000" cy="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394032" y="9461824"/>
            <a:ext cx="36000" cy="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122408" y="6521915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608308" y="6525895"/>
            <a:ext cx="72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139790" y="7861707"/>
            <a:ext cx="652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音の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入り口側</a:t>
            </a:r>
            <a:endParaRPr kumimoji="1" lang="en-US" altLang="ja-JP" sz="800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059437" y="7861707"/>
            <a:ext cx="55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脳の</a:t>
            </a:r>
            <a:endParaRPr kumimoji="1" lang="en-US" altLang="ja-JP" sz="800" dirty="0" smtClean="0"/>
          </a:p>
          <a:p>
            <a:pPr algn="ctr"/>
            <a:r>
              <a:rPr lang="ja-JP" altLang="en-US" sz="800" dirty="0" smtClean="0"/>
              <a:t>深い方</a:t>
            </a:r>
            <a:endParaRPr kumimoji="1" lang="en-US" altLang="ja-JP" sz="800" dirty="0" smtClean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786222" y="4924213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違和感を感じやすい</a:t>
            </a:r>
            <a:endParaRPr kumimoji="1" lang="en-US" altLang="ja-JP" sz="800" dirty="0" smtClean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608308" y="4907481"/>
            <a:ext cx="872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/>
              <a:t>予測</a:t>
            </a:r>
            <a:r>
              <a:rPr kumimoji="1" lang="ja-JP" altLang="en-US" sz="800" dirty="0" smtClean="0"/>
              <a:t>しやすい</a:t>
            </a:r>
            <a:endParaRPr kumimoji="1" lang="en-US" altLang="ja-JP" sz="8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085483" y="4907481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心地よい</a:t>
            </a:r>
            <a:endParaRPr kumimoji="1" lang="en-US" altLang="ja-JP" sz="800" dirty="0" smtClean="0"/>
          </a:p>
        </p:txBody>
      </p:sp>
      <p:sp>
        <p:nvSpPr>
          <p:cNvPr id="42" name="正方形/長方形 41"/>
          <p:cNvSpPr/>
          <p:nvPr/>
        </p:nvSpPr>
        <p:spPr>
          <a:xfrm>
            <a:off x="5252482" y="8034964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153160" y="8039269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83743" y="7049477"/>
            <a:ext cx="1329603" cy="411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615929" y="8420824"/>
            <a:ext cx="142792" cy="655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575892" y="8405585"/>
            <a:ext cx="142792" cy="655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79662" y="4977935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752298" y="4964671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" y="0"/>
            <a:ext cx="2644369" cy="13107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420"/>
            <a:ext cx="2712955" cy="24386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960" y="0"/>
            <a:ext cx="2583404" cy="374174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653004" y="361859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1049" y="378603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417911" y="3786031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25018" y="1213272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85940" y="31260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74741" y="2480441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6929" y="3126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13822" y="247320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477529" y="3618597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85" y="31260"/>
            <a:ext cx="2644369" cy="1310754"/>
          </a:xfrm>
          <a:prstGeom prst="rect">
            <a:avLst/>
          </a:prstGeom>
          <a:noFill/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93" y="1486680"/>
            <a:ext cx="2712955" cy="2438611"/>
          </a:xfrm>
          <a:prstGeom prst="rect">
            <a:avLst/>
          </a:prstGeom>
          <a:noFill/>
        </p:spPr>
      </p:pic>
      <p:sp>
        <p:nvSpPr>
          <p:cNvPr id="18" name="正方形/長方形 17"/>
          <p:cNvSpPr/>
          <p:nvPr/>
        </p:nvSpPr>
        <p:spPr>
          <a:xfrm>
            <a:off x="3761342" y="3817291"/>
            <a:ext cx="108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48204" y="381729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55311" y="1244532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916233" y="62520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605034" y="2511701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07222" y="62520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944115" y="2504462"/>
            <a:ext cx="18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433" y="31260"/>
            <a:ext cx="2583404" cy="3741744"/>
          </a:xfrm>
          <a:prstGeom prst="rect">
            <a:avLst/>
          </a:prstGeom>
          <a:noFill/>
        </p:spPr>
      </p:pic>
      <p:sp>
        <p:nvSpPr>
          <p:cNvPr id="26" name="正方形/長方形 25"/>
          <p:cNvSpPr/>
          <p:nvPr/>
        </p:nvSpPr>
        <p:spPr>
          <a:xfrm>
            <a:off x="9334477" y="364985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159002" y="364985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19814" cy="19813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04" y="163844"/>
            <a:ext cx="2629128" cy="16536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54" y="331498"/>
            <a:ext cx="1958510" cy="14860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64246" y="872161"/>
            <a:ext cx="670618" cy="24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b="14865"/>
          <a:stretch/>
        </p:blipFill>
        <p:spPr>
          <a:xfrm>
            <a:off x="5546854" y="305182"/>
            <a:ext cx="1341236" cy="134947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965206" y="187867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86607" y="187867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99457" y="1269072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40759" y="16664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609059" y="1666498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62468" y="171625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" y="2379251"/>
            <a:ext cx="3619814" cy="1981372"/>
          </a:xfrm>
          <a:prstGeom prst="rect">
            <a:avLst/>
          </a:prstGeom>
          <a:noFill/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004" y="2543095"/>
            <a:ext cx="2629128" cy="1653683"/>
          </a:xfrm>
          <a:prstGeom prst="rect">
            <a:avLst/>
          </a:prstGeom>
          <a:noFill/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54" y="2710749"/>
            <a:ext cx="1958510" cy="1486029"/>
          </a:xfrm>
          <a:prstGeom prst="rect">
            <a:avLst/>
          </a:prstGeom>
          <a:noFill/>
        </p:spPr>
      </p:pic>
      <p:sp>
        <p:nvSpPr>
          <p:cNvPr id="18" name="正方形/長方形 17"/>
          <p:cNvSpPr/>
          <p:nvPr/>
        </p:nvSpPr>
        <p:spPr>
          <a:xfrm>
            <a:off x="5612946" y="3251412"/>
            <a:ext cx="670618" cy="2406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b="14865"/>
          <a:stretch/>
        </p:blipFill>
        <p:spPr>
          <a:xfrm>
            <a:off x="5595554" y="2658555"/>
            <a:ext cx="1341236" cy="1349472"/>
          </a:xfrm>
          <a:prstGeom prst="rect">
            <a:avLst/>
          </a:prstGeom>
          <a:noFill/>
        </p:spPr>
      </p:pic>
      <p:sp>
        <p:nvSpPr>
          <p:cNvPr id="20" name="正方形/長方形 19"/>
          <p:cNvSpPr/>
          <p:nvPr/>
        </p:nvSpPr>
        <p:spPr>
          <a:xfrm>
            <a:off x="2013906" y="425792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26681" y="425792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048157" y="3648323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289459" y="404574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57759" y="4045749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311168" y="409550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2955" cy="196613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02" y="308636"/>
            <a:ext cx="2560542" cy="134885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93673" y="15230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507873" y="3419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55523" y="90074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403223" y="89439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57273" y="894393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08023" y="1319843"/>
            <a:ext cx="5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53973" y="595943"/>
            <a:ext cx="54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02" y="1953428"/>
            <a:ext cx="2560542" cy="1348857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193673" y="316783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07873" y="198673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755523" y="254553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03223" y="253918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057273" y="2539185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08023" y="2964635"/>
            <a:ext cx="5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53973" y="2240735"/>
            <a:ext cx="54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02_</a:t>
            </a:r>
            <a:r>
              <a:rPr kumimoji="1" lang="ja-JP" altLang="en-US" dirty="0" smtClean="0"/>
              <a:t>神経細胞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91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74682" cy="23624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35" y="14514"/>
            <a:ext cx="4237087" cy="14631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5" y="14514"/>
            <a:ext cx="3680779" cy="150127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01273" y="195893"/>
            <a:ext cx="54000" cy="5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501273" y="418143"/>
            <a:ext cx="54000" cy="5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496523" y="843593"/>
            <a:ext cx="36000" cy="5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85373" y="712986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25423" y="2457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16729" y="0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34996" y="302743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789657" y="101724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73807" y="101724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53329" y="779543"/>
            <a:ext cx="252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583657" y="12299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63057" y="122997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044407" y="362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184107" y="575981"/>
            <a:ext cx="18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85614" y="141598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325457" y="687849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017357" y="14136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201507" y="1413631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941"/>
            <a:ext cx="1874682" cy="2362405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35" y="2690455"/>
            <a:ext cx="4237087" cy="1463167"/>
          </a:xfrm>
          <a:prstGeom prst="rect">
            <a:avLst/>
          </a:prstGeom>
          <a:noFill/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75" y="2690455"/>
            <a:ext cx="3680779" cy="1501270"/>
          </a:xfrm>
          <a:prstGeom prst="rect">
            <a:avLst/>
          </a:prstGeom>
          <a:noFill/>
        </p:spPr>
      </p:pic>
      <p:sp>
        <p:nvSpPr>
          <p:cNvPr id="29" name="正方形/長方形 28"/>
          <p:cNvSpPr/>
          <p:nvPr/>
        </p:nvSpPr>
        <p:spPr>
          <a:xfrm>
            <a:off x="1501273" y="2871834"/>
            <a:ext cx="54000" cy="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01273" y="3094084"/>
            <a:ext cx="54000" cy="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96523" y="3519534"/>
            <a:ext cx="36000" cy="5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85373" y="3388927"/>
            <a:ext cx="7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5423" y="2678398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816729" y="2675941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934996" y="2978684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89657" y="369318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73807" y="3693186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553329" y="3455484"/>
            <a:ext cx="252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583657" y="390591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63057" y="3905911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44407" y="271217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184107" y="3251922"/>
            <a:ext cx="18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85614" y="281753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325457" y="336379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017357" y="408957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201507" y="408957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2227" cy="15088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82" y="0"/>
            <a:ext cx="3017782" cy="244623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76707" y="127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157" y="728495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49857" y="127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71107" y="127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71207" y="127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15807" y="17145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339607" y="2794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42907" y="32385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06457" y="419100"/>
            <a:ext cx="90000" cy="9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240"/>
            <a:ext cx="3772227" cy="1508891"/>
          </a:xfrm>
          <a:prstGeom prst="rect">
            <a:avLst/>
          </a:prstGeom>
          <a:noFill/>
        </p:spPr>
      </p:pic>
      <p:sp>
        <p:nvSpPr>
          <p:cNvPr id="16" name="正方形/長方形 15"/>
          <p:cNvSpPr/>
          <p:nvPr/>
        </p:nvSpPr>
        <p:spPr>
          <a:xfrm>
            <a:off x="276707" y="307594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157" y="3791735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49857" y="307594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371107" y="307594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171207" y="3075940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016" y="3063240"/>
            <a:ext cx="3017782" cy="2446232"/>
          </a:xfrm>
          <a:prstGeom prst="rect">
            <a:avLst/>
          </a:prstGeom>
          <a:noFill/>
        </p:spPr>
      </p:pic>
      <p:sp>
        <p:nvSpPr>
          <p:cNvPr id="22" name="正方形/長方形 21"/>
          <p:cNvSpPr/>
          <p:nvPr/>
        </p:nvSpPr>
        <p:spPr>
          <a:xfrm>
            <a:off x="4405678" y="322992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21858" y="333787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23252" y="3372801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791565" y="3477577"/>
            <a:ext cx="90000" cy="10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7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205</Words>
  <Application>Microsoft Office PowerPoint</Application>
  <PresentationFormat>ワイド画面</PresentationFormat>
  <Paragraphs>66</Paragraphs>
  <Slides>43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Office テーマ</vt:lpstr>
      <vt:lpstr>メカ屋のための脳科学入門</vt:lpstr>
      <vt:lpstr>01_イントロダクション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02_神経細胞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03_運動編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04_知覚編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05_芸術編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メカ屋のための脳科学入門</dc:title>
  <dc:creator>森田 賢</dc:creator>
  <cp:lastModifiedBy>morita</cp:lastModifiedBy>
  <cp:revision>706</cp:revision>
  <dcterms:created xsi:type="dcterms:W3CDTF">2016-05-19T22:45:13Z</dcterms:created>
  <dcterms:modified xsi:type="dcterms:W3CDTF">2016-05-20T13:57:24Z</dcterms:modified>
</cp:coreProperties>
</file>